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8" r:id="rId2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787"/>
    <a:srgbClr val="CD7F32"/>
    <a:srgbClr val="C0C0C0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7D37C-D051-C74A-ACC2-FCE13E213D51}" v="5" dt="2022-11-23T13:28:40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6327"/>
  </p:normalViewPr>
  <p:slideViewPr>
    <p:cSldViewPr snapToGrid="0" snapToObjects="1" showGuides="1">
      <p:cViewPr varScale="1">
        <p:scale>
          <a:sx n="123" d="100"/>
          <a:sy n="123" d="100"/>
        </p:scale>
        <p:origin x="880" y="19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Edelman" userId="7bea54b0-af16-4238-bfdf-fa80a8acbc07" providerId="ADAL" clId="{6A37D37C-D051-C74A-ACC2-FCE13E213D51}"/>
    <pc:docChg chg="undo custSel delSld modSld">
      <pc:chgData name="Janne Edelman" userId="7bea54b0-af16-4238-bfdf-fa80a8acbc07" providerId="ADAL" clId="{6A37D37C-D051-C74A-ACC2-FCE13E213D51}" dt="2022-11-23T13:31:21.759" v="1185" actId="20577"/>
      <pc:docMkLst>
        <pc:docMk/>
      </pc:docMkLst>
      <pc:sldChg chg="modSp mod">
        <pc:chgData name="Janne Edelman" userId="7bea54b0-af16-4238-bfdf-fa80a8acbc07" providerId="ADAL" clId="{6A37D37C-D051-C74A-ACC2-FCE13E213D51}" dt="2022-11-23T12:55:08.541" v="186" actId="1076"/>
        <pc:sldMkLst>
          <pc:docMk/>
          <pc:sldMk cId="3524824471" sldId="262"/>
        </pc:sldMkLst>
        <pc:spChg chg="mod">
          <ac:chgData name="Janne Edelman" userId="7bea54b0-af16-4238-bfdf-fa80a8acbc07" providerId="ADAL" clId="{6A37D37C-D051-C74A-ACC2-FCE13E213D51}" dt="2022-11-23T12:55:08.541" v="186" actId="1076"/>
          <ac:spMkLst>
            <pc:docMk/>
            <pc:sldMk cId="3524824471" sldId="262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2:54:29.959" v="176" actId="20577"/>
          <ac:spMkLst>
            <pc:docMk/>
            <pc:sldMk cId="3524824471" sldId="262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2:53:37.182" v="93" actId="20577"/>
          <ac:spMkLst>
            <pc:docMk/>
            <pc:sldMk cId="3524824471" sldId="262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2:56:54.322" v="283" actId="20577"/>
        <pc:sldMkLst>
          <pc:docMk/>
          <pc:sldMk cId="906813882" sldId="263"/>
        </pc:sldMkLst>
        <pc:spChg chg="mod">
          <ac:chgData name="Janne Edelman" userId="7bea54b0-af16-4238-bfdf-fa80a8acbc07" providerId="ADAL" clId="{6A37D37C-D051-C74A-ACC2-FCE13E213D51}" dt="2022-11-23T12:56:54.322" v="283" actId="20577"/>
          <ac:spMkLst>
            <pc:docMk/>
            <pc:sldMk cId="906813882" sldId="263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2:56:15.898" v="264" actId="20577"/>
          <ac:spMkLst>
            <pc:docMk/>
            <pc:sldMk cId="906813882" sldId="263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2:55:54.629" v="239" actId="20577"/>
          <ac:spMkLst>
            <pc:docMk/>
            <pc:sldMk cId="906813882" sldId="263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2:56.564" v="389" actId="20577"/>
        <pc:sldMkLst>
          <pc:docMk/>
          <pc:sldMk cId="2176091250" sldId="264"/>
        </pc:sldMkLst>
        <pc:spChg chg="mod">
          <ac:chgData name="Janne Edelman" userId="7bea54b0-af16-4238-bfdf-fa80a8acbc07" providerId="ADAL" clId="{6A37D37C-D051-C74A-ACC2-FCE13E213D51}" dt="2022-11-23T13:02:56.564" v="389" actId="20577"/>
          <ac:spMkLst>
            <pc:docMk/>
            <pc:sldMk cId="2176091250" sldId="264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2:19.411" v="352" actId="20577"/>
          <ac:spMkLst>
            <pc:docMk/>
            <pc:sldMk cId="2176091250" sldId="264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1:56.560" v="322" actId="20577"/>
          <ac:spMkLst>
            <pc:docMk/>
            <pc:sldMk cId="2176091250" sldId="264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4:24.028" v="481" actId="20577"/>
        <pc:sldMkLst>
          <pc:docMk/>
          <pc:sldMk cId="3930584703" sldId="265"/>
        </pc:sldMkLst>
        <pc:spChg chg="mod">
          <ac:chgData name="Janne Edelman" userId="7bea54b0-af16-4238-bfdf-fa80a8acbc07" providerId="ADAL" clId="{6A37D37C-D051-C74A-ACC2-FCE13E213D51}" dt="2022-11-23T13:04:24.028" v="481" actId="20577"/>
          <ac:spMkLst>
            <pc:docMk/>
            <pc:sldMk cId="3930584703" sldId="265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3:53.842" v="443" actId="20577"/>
          <ac:spMkLst>
            <pc:docMk/>
            <pc:sldMk cId="3930584703" sldId="265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3:31.506" v="418" actId="20577"/>
          <ac:spMkLst>
            <pc:docMk/>
            <pc:sldMk cId="3930584703" sldId="265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5:51.311" v="579" actId="20577"/>
        <pc:sldMkLst>
          <pc:docMk/>
          <pc:sldMk cId="4036064940" sldId="266"/>
        </pc:sldMkLst>
        <pc:spChg chg="mod">
          <ac:chgData name="Janne Edelman" userId="7bea54b0-af16-4238-bfdf-fa80a8acbc07" providerId="ADAL" clId="{6A37D37C-D051-C74A-ACC2-FCE13E213D51}" dt="2022-11-23T13:05:51.311" v="579" actId="20577"/>
          <ac:spMkLst>
            <pc:docMk/>
            <pc:sldMk cId="4036064940" sldId="266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5:27.891" v="555" actId="20577"/>
          <ac:spMkLst>
            <pc:docMk/>
            <pc:sldMk cId="4036064940" sldId="266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5:00.564" v="518" actId="20577"/>
          <ac:spMkLst>
            <pc:docMk/>
            <pc:sldMk cId="4036064940" sldId="266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7:54.533" v="668" actId="20577"/>
        <pc:sldMkLst>
          <pc:docMk/>
          <pc:sldMk cId="1252444723" sldId="267"/>
        </pc:sldMkLst>
        <pc:spChg chg="mod">
          <ac:chgData name="Janne Edelman" userId="7bea54b0-af16-4238-bfdf-fa80a8acbc07" providerId="ADAL" clId="{6A37D37C-D051-C74A-ACC2-FCE13E213D51}" dt="2022-11-23T13:07:54.533" v="668" actId="20577"/>
          <ac:spMkLst>
            <pc:docMk/>
            <pc:sldMk cId="1252444723" sldId="267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7:35.341" v="639" actId="20577"/>
          <ac:spMkLst>
            <pc:docMk/>
            <pc:sldMk cId="1252444723" sldId="267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7:03.071" v="608" actId="20577"/>
          <ac:spMkLst>
            <pc:docMk/>
            <pc:sldMk cId="1252444723" sldId="267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9:05.618" v="740" actId="20577"/>
        <pc:sldMkLst>
          <pc:docMk/>
          <pc:sldMk cId="2413522006" sldId="268"/>
        </pc:sldMkLst>
        <pc:spChg chg="mod">
          <ac:chgData name="Janne Edelman" userId="7bea54b0-af16-4238-bfdf-fa80a8acbc07" providerId="ADAL" clId="{6A37D37C-D051-C74A-ACC2-FCE13E213D51}" dt="2022-11-23T13:09:05.618" v="740" actId="20577"/>
          <ac:spMkLst>
            <pc:docMk/>
            <pc:sldMk cId="2413522006" sldId="268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8:33.730" v="705" actId="20577"/>
          <ac:spMkLst>
            <pc:docMk/>
            <pc:sldMk cId="2413522006" sldId="268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8:12.271" v="674" actId="20577"/>
          <ac:spMkLst>
            <pc:docMk/>
            <pc:sldMk cId="2413522006" sldId="268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12:09.310" v="839" actId="20577"/>
        <pc:sldMkLst>
          <pc:docMk/>
          <pc:sldMk cId="3453408777" sldId="269"/>
        </pc:sldMkLst>
        <pc:spChg chg="mod">
          <ac:chgData name="Janne Edelman" userId="7bea54b0-af16-4238-bfdf-fa80a8acbc07" providerId="ADAL" clId="{6A37D37C-D051-C74A-ACC2-FCE13E213D51}" dt="2022-11-23T13:12:09.310" v="839" actId="20577"/>
          <ac:spMkLst>
            <pc:docMk/>
            <pc:sldMk cId="3453408777" sldId="269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11:44.827" v="801" actId="20577"/>
          <ac:spMkLst>
            <pc:docMk/>
            <pc:sldMk cId="3453408777" sldId="269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11:22.501" v="775" actId="20577"/>
          <ac:spMkLst>
            <pc:docMk/>
            <pc:sldMk cId="3453408777" sldId="269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14:14.268" v="962" actId="20577"/>
        <pc:sldMkLst>
          <pc:docMk/>
          <pc:sldMk cId="305557940" sldId="270"/>
        </pc:sldMkLst>
        <pc:spChg chg="mod">
          <ac:chgData name="Janne Edelman" userId="7bea54b0-af16-4238-bfdf-fa80a8acbc07" providerId="ADAL" clId="{6A37D37C-D051-C74A-ACC2-FCE13E213D51}" dt="2022-11-23T13:14:14.268" v="962" actId="20577"/>
          <ac:spMkLst>
            <pc:docMk/>
            <pc:sldMk cId="305557940" sldId="270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13:57.116" v="945" actId="20577"/>
          <ac:spMkLst>
            <pc:docMk/>
            <pc:sldMk cId="305557940" sldId="270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12:39.302" v="876" actId="20577"/>
          <ac:spMkLst>
            <pc:docMk/>
            <pc:sldMk cId="305557940" sldId="270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27:08.255" v="1107"/>
        <pc:sldMkLst>
          <pc:docMk/>
          <pc:sldMk cId="666390005" sldId="272"/>
        </pc:sldMkLst>
        <pc:spChg chg="mod">
          <ac:chgData name="Janne Edelman" userId="7bea54b0-af16-4238-bfdf-fa80a8acbc07" providerId="ADAL" clId="{6A37D37C-D051-C74A-ACC2-FCE13E213D51}" dt="2022-11-23T13:27:08.255" v="1107"/>
          <ac:spMkLst>
            <pc:docMk/>
            <pc:sldMk cId="666390005" sldId="272"/>
            <ac:spMk id="4" creationId="{33AB25E1-5AF5-A94A-9C9C-FBD7ECF6ADDE}"/>
          </ac:spMkLst>
        </pc:spChg>
      </pc:sldChg>
      <pc:sldChg chg="addSp delSp modSp mod">
        <pc:chgData name="Janne Edelman" userId="7bea54b0-af16-4238-bfdf-fa80a8acbc07" providerId="ADAL" clId="{6A37D37C-D051-C74A-ACC2-FCE13E213D51}" dt="2022-11-23T13:26:16.318" v="1104" actId="1076"/>
        <pc:sldMkLst>
          <pc:docMk/>
          <pc:sldMk cId="2137831522" sldId="273"/>
        </pc:sldMkLst>
        <pc:spChg chg="add del mod">
          <ac:chgData name="Janne Edelman" userId="7bea54b0-af16-4238-bfdf-fa80a8acbc07" providerId="ADAL" clId="{6A37D37C-D051-C74A-ACC2-FCE13E213D51}" dt="2022-11-23T13:25:51.662" v="1097"/>
          <ac:spMkLst>
            <pc:docMk/>
            <pc:sldMk cId="2137831522" sldId="273"/>
            <ac:spMk id="2" creationId="{2605D844-FDCA-4C4C-9BCD-AA16A665B92E}"/>
          </ac:spMkLst>
        </pc:spChg>
        <pc:spChg chg="mod">
          <ac:chgData name="Janne Edelman" userId="7bea54b0-af16-4238-bfdf-fa80a8acbc07" providerId="ADAL" clId="{6A37D37C-D051-C74A-ACC2-FCE13E213D51}" dt="2022-11-23T13:24:46.155" v="1094" actId="20577"/>
          <ac:spMkLst>
            <pc:docMk/>
            <pc:sldMk cId="2137831522" sldId="273"/>
            <ac:spMk id="5" creationId="{71C0F3E6-F538-9341-BC61-741065B443FF}"/>
          </ac:spMkLst>
        </pc:spChg>
        <pc:spChg chg="add mod">
          <ac:chgData name="Janne Edelman" userId="7bea54b0-af16-4238-bfdf-fa80a8acbc07" providerId="ADAL" clId="{6A37D37C-D051-C74A-ACC2-FCE13E213D51}" dt="2022-11-23T13:26:04.438" v="1101" actId="2085"/>
          <ac:spMkLst>
            <pc:docMk/>
            <pc:sldMk cId="2137831522" sldId="273"/>
            <ac:spMk id="6" creationId="{24F80DAD-B2F4-2C41-A8E0-B97F395218EF}"/>
          </ac:spMkLst>
        </pc:spChg>
        <pc:spChg chg="mod">
          <ac:chgData name="Janne Edelman" userId="7bea54b0-af16-4238-bfdf-fa80a8acbc07" providerId="ADAL" clId="{6A37D37C-D051-C74A-ACC2-FCE13E213D51}" dt="2022-11-23T13:16:19.356" v="963" actId="20577"/>
          <ac:spMkLst>
            <pc:docMk/>
            <pc:sldMk cId="2137831522" sldId="273"/>
            <ac:spMk id="7" creationId="{D4DAFB71-A2CA-8146-8B5F-95F6B9C014BB}"/>
          </ac:spMkLst>
        </pc:spChg>
        <pc:spChg chg="add mod">
          <ac:chgData name="Janne Edelman" userId="7bea54b0-af16-4238-bfdf-fa80a8acbc07" providerId="ADAL" clId="{6A37D37C-D051-C74A-ACC2-FCE13E213D51}" dt="2022-11-23T13:26:16.318" v="1104" actId="1076"/>
          <ac:spMkLst>
            <pc:docMk/>
            <pc:sldMk cId="2137831522" sldId="273"/>
            <ac:spMk id="10" creationId="{C0829FCD-D0D1-614D-9500-22D4A1F05073}"/>
          </ac:spMkLst>
        </pc:spChg>
      </pc:sldChg>
      <pc:sldChg chg="modSp mod">
        <pc:chgData name="Janne Edelman" userId="7bea54b0-af16-4238-bfdf-fa80a8acbc07" providerId="ADAL" clId="{6A37D37C-D051-C74A-ACC2-FCE13E213D51}" dt="2022-11-23T13:30:20.446" v="1151" actId="20577"/>
        <pc:sldMkLst>
          <pc:docMk/>
          <pc:sldMk cId="1866707371" sldId="274"/>
        </pc:sldMkLst>
        <pc:spChg chg="mod">
          <ac:chgData name="Janne Edelman" userId="7bea54b0-af16-4238-bfdf-fa80a8acbc07" providerId="ADAL" clId="{6A37D37C-D051-C74A-ACC2-FCE13E213D51}" dt="2022-11-23T13:30:20.446" v="1151" actId="20577"/>
          <ac:spMkLst>
            <pc:docMk/>
            <pc:sldMk cId="1866707371" sldId="274"/>
            <ac:spMk id="4" creationId="{33AB25E1-5AF5-A94A-9C9C-FBD7ECF6ADDE}"/>
          </ac:spMkLst>
        </pc:spChg>
      </pc:sldChg>
      <pc:sldChg chg="del">
        <pc:chgData name="Janne Edelman" userId="7bea54b0-af16-4238-bfdf-fa80a8acbc07" providerId="ADAL" clId="{6A37D37C-D051-C74A-ACC2-FCE13E213D51}" dt="2022-11-23T13:30:29.202" v="1152" actId="2696"/>
        <pc:sldMkLst>
          <pc:docMk/>
          <pc:sldMk cId="3642118216" sldId="276"/>
        </pc:sldMkLst>
      </pc:sldChg>
      <pc:sldChg chg="modSp mod">
        <pc:chgData name="Janne Edelman" userId="7bea54b0-af16-4238-bfdf-fa80a8acbc07" providerId="ADAL" clId="{6A37D37C-D051-C74A-ACC2-FCE13E213D51}" dt="2022-11-23T13:31:21.759" v="1185" actId="20577"/>
        <pc:sldMkLst>
          <pc:docMk/>
          <pc:sldMk cId="1071081149" sldId="278"/>
        </pc:sldMkLst>
        <pc:spChg chg="mod">
          <ac:chgData name="Janne Edelman" userId="7bea54b0-af16-4238-bfdf-fa80a8acbc07" providerId="ADAL" clId="{6A37D37C-D051-C74A-ACC2-FCE13E213D51}" dt="2022-11-23T13:31:21.759" v="1185" actId="20577"/>
          <ac:spMkLst>
            <pc:docMk/>
            <pc:sldMk cId="1071081149" sldId="278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31:17.551" v="1184" actId="20577"/>
          <ac:spMkLst>
            <pc:docMk/>
            <pc:sldMk cId="1071081149" sldId="278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31:13.106" v="1178" actId="20577"/>
          <ac:spMkLst>
            <pc:docMk/>
            <pc:sldMk cId="1071081149" sldId="278"/>
            <ac:spMk id="5" creationId="{71C0F3E6-F538-9341-BC61-741065B443FF}"/>
          </ac:spMkLst>
        </pc:spChg>
      </pc:sldChg>
      <pc:sldChg chg="addSp delSp modSp mod">
        <pc:chgData name="Janne Edelman" userId="7bea54b0-af16-4238-bfdf-fa80a8acbc07" providerId="ADAL" clId="{6A37D37C-D051-C74A-ACC2-FCE13E213D51}" dt="2022-11-23T13:29:21.473" v="1134" actId="121"/>
        <pc:sldMkLst>
          <pc:docMk/>
          <pc:sldMk cId="519840577" sldId="279"/>
        </pc:sldMkLst>
        <pc:spChg chg="del">
          <ac:chgData name="Janne Edelman" userId="7bea54b0-af16-4238-bfdf-fa80a8acbc07" providerId="ADAL" clId="{6A37D37C-D051-C74A-ACC2-FCE13E213D51}" dt="2022-11-23T13:27:33.319" v="1109" actId="478"/>
          <ac:spMkLst>
            <pc:docMk/>
            <pc:sldMk cId="519840577" sldId="279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27:13.417" v="1108"/>
          <ac:spMkLst>
            <pc:docMk/>
            <pc:sldMk cId="519840577" sldId="279"/>
            <ac:spMk id="4" creationId="{33AB25E1-5AF5-A94A-9C9C-FBD7ECF6ADDE}"/>
          </ac:spMkLst>
        </pc:spChg>
        <pc:spChg chg="add mod">
          <ac:chgData name="Janne Edelman" userId="7bea54b0-af16-4238-bfdf-fa80a8acbc07" providerId="ADAL" clId="{6A37D37C-D051-C74A-ACC2-FCE13E213D51}" dt="2022-11-23T13:29:18.974" v="1133" actId="120"/>
          <ac:spMkLst>
            <pc:docMk/>
            <pc:sldMk cId="519840577" sldId="279"/>
            <ac:spMk id="6" creationId="{D6AC3869-0010-0447-9F8B-ECBE44CCBD7E}"/>
          </ac:spMkLst>
        </pc:spChg>
        <pc:spChg chg="add del mod">
          <ac:chgData name="Janne Edelman" userId="7bea54b0-af16-4238-bfdf-fa80a8acbc07" providerId="ADAL" clId="{6A37D37C-D051-C74A-ACC2-FCE13E213D51}" dt="2022-11-23T13:27:44.180" v="1113" actId="478"/>
          <ac:spMkLst>
            <pc:docMk/>
            <pc:sldMk cId="519840577" sldId="279"/>
            <ac:spMk id="8" creationId="{6FEDA18A-B51C-AF4A-B56A-0DB51D65647F}"/>
          </ac:spMkLst>
        </pc:spChg>
        <pc:spChg chg="add del mod">
          <ac:chgData name="Janne Edelman" userId="7bea54b0-af16-4238-bfdf-fa80a8acbc07" providerId="ADAL" clId="{6A37D37C-D051-C74A-ACC2-FCE13E213D51}" dt="2022-11-23T13:28:17.082" v="1119" actId="478"/>
          <ac:spMkLst>
            <pc:docMk/>
            <pc:sldMk cId="519840577" sldId="279"/>
            <ac:spMk id="10" creationId="{A76178B0-4323-B149-9ACF-DFBDC136062E}"/>
          </ac:spMkLst>
        </pc:spChg>
        <pc:spChg chg="add mod">
          <ac:chgData name="Janne Edelman" userId="7bea54b0-af16-4238-bfdf-fa80a8acbc07" providerId="ADAL" clId="{6A37D37C-D051-C74A-ACC2-FCE13E213D51}" dt="2022-11-23T13:29:21.473" v="1134" actId="121"/>
          <ac:spMkLst>
            <pc:docMk/>
            <pc:sldMk cId="519840577" sldId="279"/>
            <ac:spMk id="11" creationId="{0283EC7A-E447-3144-824D-71E76B7F9DC9}"/>
          </ac:spMkLst>
        </pc:spChg>
        <pc:spChg chg="add del mod">
          <ac:chgData name="Janne Edelman" userId="7bea54b0-af16-4238-bfdf-fa80a8acbc07" providerId="ADAL" clId="{6A37D37C-D051-C74A-ACC2-FCE13E213D51}" dt="2022-11-23T13:29:08.168" v="1131"/>
          <ac:spMkLst>
            <pc:docMk/>
            <pc:sldMk cId="519840577" sldId="279"/>
            <ac:spMk id="12" creationId="{1FC24E2E-5A70-644D-A3B0-3DD670E16B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FDD8-4DBE-BF44-8C5E-9CD59A3F0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5C8AD-D851-004A-8703-33CA85A6E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772FB-690F-6C46-858D-D1D02951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DDDF-3A8F-D44F-BB16-FF555BD3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485196-D484-2E4E-8CB3-CC4BE19737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195" y="5735637"/>
            <a:ext cx="39478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6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3B16-EF87-AB4E-B430-180377E0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0CA4D-9A93-7E4C-9B12-EE014513F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7C69A-B280-3445-9DB7-4BB50C62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6C897-22D7-5841-91E6-97325C86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2E79B-DF32-424B-A15D-F49AB8B7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8D071-C3AB-FD4D-BF79-B783582D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55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199A-8EF1-CB44-9FA6-D38FBF14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A6E04-2594-3544-95F4-F5607EA65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9ECCA-0E46-3B41-B3F2-74A08C4B8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96F49-8F6D-5A4E-A1D4-05891551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D390-E079-5D4A-83AC-2EC30026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EB372-229F-DB42-BE8A-424DF3CE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28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EA1F-8897-6F48-988C-11B4B411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4C90F-783D-F540-A75D-5B9DD4CCB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C2BC-907D-DD48-872A-E09606E2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4FB9-97EF-1B4C-ABB5-38A7F587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E56C-0897-4B4D-8599-8F5FFCF3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46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643A9-7146-2A45-9CC8-5CF943249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A6A43-B0C7-034C-94CA-9578A542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7343-44D2-164A-A554-79937B23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C873-D684-3E4E-9C66-E1473BA7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E351-D33A-BC43-AC00-6ADFDD0E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9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EAC2-5040-374F-A0B9-31571275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6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3BEA-0AB7-6941-BAAB-12329BE3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BDCAF-95E0-194E-8C4A-6DCB709D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D796-2E33-7F4E-BF13-0ACAA7AE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5E5F9-3E13-4041-8292-44B0948B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A310-F142-8444-B936-A5BD7348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68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8786-D473-C24F-A65E-353F5885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CD3E-47CC-2342-85DF-45C399FEC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F80AD-85E3-474F-BABE-C36396C2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170B6-E095-8F44-9795-86AB2DB5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AB4A4-A6A7-4149-8550-486924ED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6170E-7510-4E49-8ADF-4F4EF41C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0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D186-AADD-C34D-A392-591213D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7B67-7639-F94E-85C3-E4AFB568D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71159-E579-D64A-87CE-112F8835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E25F1-5CB9-E544-8717-0B17C2B7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467AA-F847-7E40-888F-DF506C4B5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D0F00-53A2-5F4E-96B4-74ACC2F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9ED1A-4CAA-C143-8C5D-97F5DCA4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F87C6-2555-C94E-BFF0-BB037AF7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E137-0E87-CE42-B1BB-F8E6DB82D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DCB83-0817-1E4C-AE5D-C66A9D4F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9D556-25B3-894F-B96C-AD924526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0CFC7-DCD7-244D-B019-1DECC060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06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34B35-6FA5-4D4C-AEC1-F8FEDE13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39A62-BA51-3543-9FF5-87FE1718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D0FBC-88A2-3648-8C89-B9A8C60D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11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5638800" y="1827283"/>
            <a:ext cx="914400" cy="914400"/>
          </a:xfrm>
          <a:prstGeom prst="round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2012374" y="2349824"/>
            <a:ext cx="914400" cy="914400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9265226" y="2349824"/>
            <a:ext cx="914400" cy="914400"/>
          </a:xfrm>
          <a:prstGeom prst="roundRect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3400819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2" y="3429000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6" y="2875321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4464626" y="4591263"/>
            <a:ext cx="3262746" cy="1436941"/>
          </a:xfrm>
          <a:prstGeom prst="can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838200" y="5113805"/>
            <a:ext cx="3262746" cy="914400"/>
          </a:xfrm>
          <a:prstGeom prst="can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8091052" y="5113805"/>
            <a:ext cx="3262746" cy="914400"/>
          </a:xfrm>
          <a:prstGeom prst="can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7" y="2516155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5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A6186-DC3E-D741-9FDC-33365283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3E8B3-5EA6-6043-9DC6-6FF097ED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2DAD-FE76-0B48-AB04-F0EA7128E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28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13E51141-867B-6F45-AE61-D816227ABD1B}" type="datetimeFigureOut">
              <a:rPr lang="fi-FI" smtClean="0"/>
              <a:pPr/>
              <a:t>23.11.2022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F4F3B-EBF9-B94D-91CC-6E3E407DC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23254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31D3-B7B0-904D-B0C5-3F0D517B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49"/>
            <a:ext cx="381000" cy="365125"/>
          </a:xfrm>
          <a:prstGeom prst="roundRect">
            <a:avLst/>
          </a:prstGeom>
          <a:solidFill>
            <a:srgbClr val="235787"/>
          </a:solidFill>
        </p:spPr>
        <p:txBody>
          <a:bodyPr vert="horz" lIns="0" tIns="45720" rIns="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fld id="{5C43EE0D-B9CD-0E46-9A51-21BA70373AF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0C586-F0B6-514D-A9D0-106C412E966C}"/>
              </a:ext>
            </a:extLst>
          </p:cNvPr>
          <p:cNvSpPr/>
          <p:nvPr userDrawn="1"/>
        </p:nvSpPr>
        <p:spPr>
          <a:xfrm>
            <a:off x="-10391" y="-46038"/>
            <a:ext cx="12240000" cy="365125"/>
          </a:xfrm>
          <a:prstGeom prst="rect">
            <a:avLst/>
          </a:prstGeom>
          <a:solidFill>
            <a:srgbClr val="235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CF7B2-4884-D440-9C72-0EC31349CFE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41708" y="6269606"/>
            <a:ext cx="2012092" cy="5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6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35787"/>
          </a:solidFill>
          <a:latin typeface="Helvetica Neue Light" panose="02000403000000020004" pitchFamily="2" charset="0"/>
          <a:ea typeface="Helvetica Neue Light" panose="02000403000000020004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469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711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952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193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527F-AE9E-D841-9DFE-7B8F1B140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</a:t>
            </a:r>
            <a:br>
              <a:rPr lang="fi-FI" dirty="0"/>
            </a:br>
            <a:r>
              <a:rPr lang="fi-FI" dirty="0"/>
              <a:t>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26637-C10E-9E47-A150-A4FA104D9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81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Veeti Savolainen</a:t>
            </a:r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3000m 9.11,54</a:t>
            </a:r>
          </a:p>
          <a:p>
            <a:pPr lvl="2"/>
            <a:r>
              <a:rPr lang="fi-FI" dirty="0"/>
              <a:t>759p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Saku Rönkkö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58,57</a:t>
            </a:r>
          </a:p>
          <a:p>
            <a:pPr lvl="2"/>
            <a:r>
              <a:rPr lang="fi-FI" dirty="0"/>
              <a:t>666p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Juho Mantila</a:t>
            </a:r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</a:t>
            </a:r>
            <a:r>
              <a:rPr lang="fi-FI" dirty="0" err="1"/>
              <a:t>aj</a:t>
            </a:r>
            <a:r>
              <a:rPr lang="fi-FI" dirty="0"/>
              <a:t> 57,37</a:t>
            </a:r>
          </a:p>
          <a:p>
            <a:pPr lvl="2"/>
            <a:r>
              <a:rPr lang="fi-FI" dirty="0"/>
              <a:t>839p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06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Emmi </a:t>
            </a:r>
            <a:r>
              <a:rPr lang="fi-FI" dirty="0" err="1"/>
              <a:t>Malo</a:t>
            </a:r>
            <a:endParaRPr lang="fi-FI" dirty="0"/>
          </a:p>
          <a:p>
            <a:pPr lvl="1"/>
            <a:r>
              <a:rPr lang="fi-FI" dirty="0" err="1"/>
              <a:t>LopU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52,82</a:t>
            </a:r>
          </a:p>
          <a:p>
            <a:pPr lvl="2"/>
            <a:r>
              <a:rPr lang="fi-FI" dirty="0"/>
              <a:t>929p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Vilma Mikkola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340</a:t>
            </a:r>
          </a:p>
          <a:p>
            <a:pPr lvl="2"/>
            <a:r>
              <a:rPr lang="fi-FI" dirty="0"/>
              <a:t>809p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Vanessa Lindberg</a:t>
            </a:r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362</a:t>
            </a:r>
          </a:p>
          <a:p>
            <a:pPr lvl="2"/>
            <a:r>
              <a:rPr lang="fi-FI" dirty="0"/>
              <a:t>966p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244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Mikko Huhta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kiekko 50,61</a:t>
            </a:r>
          </a:p>
          <a:p>
            <a:pPr lvl="2"/>
            <a:r>
              <a:rPr lang="fi-FI" dirty="0"/>
              <a:t>810p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Patrick Lindberg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pituus 661</a:t>
            </a:r>
          </a:p>
          <a:p>
            <a:pPr lvl="2"/>
            <a:r>
              <a:rPr lang="fi-FI" dirty="0"/>
              <a:t>736p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Onni </a:t>
            </a:r>
            <a:r>
              <a:rPr lang="fi-FI" dirty="0" err="1"/>
              <a:t>Ruokangas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71,92</a:t>
            </a:r>
          </a:p>
          <a:p>
            <a:pPr lvl="2"/>
            <a:r>
              <a:rPr lang="fi-FI" dirty="0"/>
              <a:t>982p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52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Kerttu Latvala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12,37</a:t>
            </a:r>
          </a:p>
          <a:p>
            <a:pPr lvl="2"/>
            <a:r>
              <a:rPr lang="fi-FI" dirty="0"/>
              <a:t>919p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Kujala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11,40</a:t>
            </a:r>
          </a:p>
          <a:p>
            <a:pPr lvl="2"/>
            <a:r>
              <a:rPr lang="fi-FI" dirty="0"/>
              <a:t>854p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Sanni Kuparinen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kiekko 51,99</a:t>
            </a:r>
          </a:p>
          <a:p>
            <a:pPr lvl="2"/>
            <a:r>
              <a:rPr lang="fi-FI" dirty="0"/>
              <a:t>924p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340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pPr lvl="1"/>
            <a:r>
              <a:rPr lang="fi-FI" dirty="0"/>
              <a:t>Benjamin Björkell</a:t>
            </a:r>
          </a:p>
          <a:p>
            <a:pPr lvl="1"/>
            <a:r>
              <a:rPr lang="fi-FI" dirty="0" err="1"/>
              <a:t>PorvU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1500m 4.13,56</a:t>
            </a:r>
          </a:p>
          <a:p>
            <a:pPr lvl="2"/>
            <a:r>
              <a:rPr lang="fi-FI" dirty="0"/>
              <a:t>702p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Ville Lehtoniemi</a:t>
            </a:r>
          </a:p>
          <a:p>
            <a:pPr lvl="1"/>
            <a:r>
              <a:rPr lang="fi-FI" dirty="0" err="1"/>
              <a:t>PorvU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5000m 15</a:t>
            </a:r>
            <a:r>
              <a:rPr lang="fi-FI" i="1" dirty="0"/>
              <a:t>.43,27</a:t>
            </a:r>
            <a:endParaRPr lang="fi-FI" dirty="0"/>
          </a:p>
          <a:p>
            <a:pPr lvl="2"/>
            <a:r>
              <a:rPr lang="fi-FI" dirty="0"/>
              <a:t>685p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Valtteri Keskinen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50,66</a:t>
            </a:r>
          </a:p>
          <a:p>
            <a:pPr lvl="2"/>
            <a:r>
              <a:rPr lang="fi-FI" dirty="0"/>
              <a:t>820p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5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Maria Kytölä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411</a:t>
            </a:r>
          </a:p>
          <a:p>
            <a:pPr lvl="2"/>
            <a:r>
              <a:rPr lang="fi-FI" dirty="0"/>
              <a:t>994p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Noora Honkala</a:t>
            </a:r>
          </a:p>
          <a:p>
            <a:pPr lvl="1"/>
            <a:r>
              <a:rPr lang="fi-FI" dirty="0"/>
              <a:t>EUTF</a:t>
            </a:r>
          </a:p>
          <a:p>
            <a:pPr lvl="2"/>
            <a:endParaRPr lang="fi-FI" dirty="0"/>
          </a:p>
          <a:p>
            <a:pPr lvl="2"/>
            <a:r>
              <a:rPr lang="fi-FI" dirty="0"/>
              <a:t>100km 7.41.54 SE</a:t>
            </a:r>
          </a:p>
          <a:p>
            <a:pPr lvl="2"/>
            <a:r>
              <a:rPr lang="fi-FI" dirty="0"/>
              <a:t>980p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Kostiainen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13,30</a:t>
            </a:r>
          </a:p>
          <a:p>
            <a:pPr lvl="2"/>
            <a:r>
              <a:rPr lang="fi-FI" dirty="0"/>
              <a:t>1046p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842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Iikka </a:t>
            </a:r>
            <a:r>
              <a:rPr lang="fi-FI" dirty="0" err="1"/>
              <a:t>Alingué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15,39</a:t>
            </a:r>
          </a:p>
          <a:p>
            <a:pPr lvl="2"/>
            <a:r>
              <a:rPr lang="fi-FI" dirty="0"/>
              <a:t>994p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Petri </a:t>
            </a:r>
            <a:r>
              <a:rPr lang="fi-FI" dirty="0" err="1"/>
              <a:t>Ihander</a:t>
            </a:r>
            <a:endParaRPr lang="fi-FI" dirty="0"/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10-ottelu 7128</a:t>
            </a:r>
          </a:p>
          <a:p>
            <a:pPr lvl="2"/>
            <a:r>
              <a:rPr lang="fi-FI" dirty="0"/>
              <a:t>992p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Oskari Lehtonen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20,76</a:t>
            </a:r>
          </a:p>
          <a:p>
            <a:pPr lvl="2"/>
            <a:r>
              <a:rPr lang="fi-FI" dirty="0"/>
              <a:t>1103p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39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</a:t>
            </a:r>
            <a:r>
              <a:rPr lang="fi-FI" dirty="0" err="1"/>
              <a:t>Paraurheilija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337955"/>
            <a:ext cx="3262747" cy="2474594"/>
          </a:xfrm>
        </p:spPr>
        <p:txBody>
          <a:bodyPr>
            <a:normAutofit/>
          </a:bodyPr>
          <a:lstStyle/>
          <a:p>
            <a:r>
              <a:rPr lang="fi-FI" dirty="0"/>
              <a:t>Henry Manni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800m</a:t>
            </a:r>
          </a:p>
          <a:p>
            <a:pPr lvl="2"/>
            <a:r>
              <a:rPr lang="fi-FI" dirty="0"/>
              <a:t>1. timanttiliigan osakilpailu </a:t>
            </a:r>
            <a:r>
              <a:rPr lang="fi-FI" dirty="0" err="1"/>
              <a:t>Silesia</a:t>
            </a:r>
            <a:r>
              <a:rPr lang="fi-FI" dirty="0"/>
              <a:t>, Puola</a:t>
            </a:r>
          </a:p>
          <a:p>
            <a:endParaRPr lang="fi-FI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DAFB71-A2CA-8146-8B5F-95F6B9C014BB}"/>
              </a:ext>
            </a:extLst>
          </p:cNvPr>
          <p:cNvSpPr txBox="1">
            <a:spLocks/>
          </p:cNvSpPr>
          <p:nvPr/>
        </p:nvSpPr>
        <p:spPr>
          <a:xfrm>
            <a:off x="838200" y="2847399"/>
            <a:ext cx="3262747" cy="26849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1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723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964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F80DAD-B2F4-2C41-A8E0-B97F395218EF}"/>
              </a:ext>
            </a:extLst>
          </p:cNvPr>
          <p:cNvSpPr/>
          <p:nvPr/>
        </p:nvSpPr>
        <p:spPr>
          <a:xfrm>
            <a:off x="7969827" y="4592782"/>
            <a:ext cx="3844637" cy="154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829FCD-D0D1-614D-9500-22D4A1F05073}"/>
              </a:ext>
            </a:extLst>
          </p:cNvPr>
          <p:cNvSpPr/>
          <p:nvPr/>
        </p:nvSpPr>
        <p:spPr>
          <a:xfrm>
            <a:off x="377536" y="4592782"/>
            <a:ext cx="3844637" cy="154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831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Paras urheilija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Kostiainen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13,30</a:t>
            </a:r>
          </a:p>
          <a:p>
            <a:pPr lvl="2"/>
            <a:r>
              <a:rPr lang="fi-FI" dirty="0"/>
              <a:t>1046p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Oskari Lehtonen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20,97</a:t>
            </a:r>
          </a:p>
          <a:p>
            <a:pPr lvl="2"/>
            <a:r>
              <a:rPr lang="fi-FI" dirty="0"/>
              <a:t>1072p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AC3869-0010-0447-9F8B-ECBE44CCBD7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44691" y="3041653"/>
            <a:ext cx="1977740" cy="2296394"/>
          </a:xfrm>
        </p:spPr>
        <p:txBody>
          <a:bodyPr/>
          <a:lstStyle/>
          <a:p>
            <a:pPr algn="l"/>
            <a:r>
              <a:rPr lang="fi-FI" dirty="0"/>
              <a:t>Maria Kytölä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411</a:t>
            </a:r>
          </a:p>
          <a:p>
            <a:pPr lvl="2"/>
            <a:r>
              <a:rPr lang="fi-FI" dirty="0"/>
              <a:t>994p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283EC7A-E447-3144-824D-71E76B7F9DC9}"/>
              </a:ext>
            </a:extLst>
          </p:cNvPr>
          <p:cNvSpPr txBox="1">
            <a:spLocks/>
          </p:cNvSpPr>
          <p:nvPr/>
        </p:nvSpPr>
        <p:spPr>
          <a:xfrm>
            <a:off x="9739748" y="3041653"/>
            <a:ext cx="1977740" cy="22963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1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723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964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/>
              <a:t>Iikka </a:t>
            </a:r>
            <a:r>
              <a:rPr lang="fi-FI" dirty="0" err="1"/>
              <a:t>Alingué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15,39</a:t>
            </a:r>
          </a:p>
          <a:p>
            <a:pPr lvl="2"/>
            <a:r>
              <a:rPr lang="fi-FI" dirty="0"/>
              <a:t>994p</a:t>
            </a:r>
          </a:p>
        </p:txBody>
      </p:sp>
    </p:spTree>
    <p:extLst>
      <p:ext uri="{BB962C8B-B14F-4D97-AF65-F5344CB8AC3E}">
        <p14:creationId xmlns:p14="http://schemas.microsoft.com/office/powerpoint/2010/main" val="519840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Valmentajat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Nuorisovalmentaja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Saana Pasma</a:t>
            </a:r>
          </a:p>
          <a:p>
            <a:pPr marL="0" indent="0" algn="ctr">
              <a:buNone/>
            </a:pPr>
            <a:r>
              <a:rPr lang="fi-FI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HyvsU</a:t>
            </a: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 algn="ctr">
              <a:buNone/>
            </a:pPr>
            <a:endParaRPr lang="fi-FI" sz="2000" dirty="0"/>
          </a:p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Teemu Uronen</a:t>
            </a:r>
          </a:p>
          <a:p>
            <a:pPr marL="0" lvl="1" indent="0" algn="ctr">
              <a:buNone/>
            </a:pPr>
            <a:r>
              <a:rPr lang="fi-FI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VihdVie</a:t>
            </a: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F6FB-D72A-B44F-BF1E-2F528A0D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>
            <a:normAutofit/>
          </a:bodyPr>
          <a:lstStyle/>
          <a:p>
            <a:r>
              <a:rPr lang="fi-FI" sz="3600" dirty="0" err="1"/>
              <a:t>Uudyn</a:t>
            </a:r>
            <a:r>
              <a:rPr lang="fi-FI" sz="3600" dirty="0"/>
              <a:t> parhaat urheilijat</a:t>
            </a:r>
            <a:br>
              <a:rPr lang="fi-FI" sz="3600" dirty="0"/>
            </a:br>
            <a:endParaRPr lang="fi-FI" sz="3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04BFBD0-B65C-194B-892E-D0F069ED5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4799" y="995363"/>
            <a:ext cx="3960839" cy="487362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FC636-7880-9E4C-8088-D37F93F80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7095522" cy="3811588"/>
          </a:xfrm>
        </p:spPr>
        <p:txBody>
          <a:bodyPr>
            <a:normAutofit/>
          </a:bodyPr>
          <a:lstStyle/>
          <a:p>
            <a:r>
              <a:rPr lang="fi-FI" sz="2800" dirty="0"/>
              <a:t>Palkitsemissäännöt</a:t>
            </a:r>
          </a:p>
          <a:p>
            <a:pPr algn="ctr"/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14-15v: SM-kisamenestys             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16-19v: nuorten eliittikisojen  pisteytys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22v ja yleinen: IAAF-pisteytys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55741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Nuorisocup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Nurmijärven Yleisurheilu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1191,5p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Vihdin Viesti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613p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Riihimäen Kisko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1201,5p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08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/>
          <a:lstStyle/>
          <a:p>
            <a:r>
              <a:rPr lang="fi-FI" dirty="0"/>
              <a:t>Oona Korhonen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2/SM</a:t>
            </a:r>
          </a:p>
          <a:p>
            <a:pPr lvl="2"/>
            <a:r>
              <a:rPr lang="fi-FI" dirty="0"/>
              <a:t>kuula 3/SM</a:t>
            </a:r>
          </a:p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Laura Mantila</a:t>
            </a:r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5-ottelu 3/SM</a:t>
            </a:r>
            <a:br>
              <a:rPr lang="fi-FI" dirty="0"/>
            </a:br>
            <a:r>
              <a:rPr lang="fi-FI" dirty="0"/>
              <a:t>keihäs 6/SM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Maija Harju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5 km maantiekävely 2/SM</a:t>
            </a:r>
            <a:br>
              <a:rPr lang="fi-FI" dirty="0"/>
            </a:br>
            <a:r>
              <a:rPr lang="fi-FI" dirty="0"/>
              <a:t>3000m kävely 2/SM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1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Nuutti Leppänen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</a:t>
            </a:r>
            <a:r>
              <a:rPr lang="fi-FI" dirty="0" err="1"/>
              <a:t>aj</a:t>
            </a:r>
            <a:r>
              <a:rPr lang="fi-FI" dirty="0"/>
              <a:t> 2/SM</a:t>
            </a:r>
          </a:p>
          <a:p>
            <a:pPr lvl="2"/>
            <a:r>
              <a:rPr lang="fi-FI" dirty="0"/>
              <a:t>300m </a:t>
            </a:r>
            <a:r>
              <a:rPr lang="fi-FI" dirty="0" err="1"/>
              <a:t>aj</a:t>
            </a:r>
            <a:r>
              <a:rPr lang="fi-FI" dirty="0"/>
              <a:t> 2/SM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 3/SM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Samuli Saarikoski</a:t>
            </a:r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2000m 2/SM</a:t>
            </a:r>
          </a:p>
          <a:p>
            <a:pPr lvl="2"/>
            <a:r>
              <a:rPr lang="fi-FI" dirty="0"/>
              <a:t>800m 3/SM 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Jesse Kaipiainen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1/SM</a:t>
            </a:r>
          </a:p>
          <a:p>
            <a:pPr lvl="2"/>
            <a:r>
              <a:rPr lang="fi-FI" dirty="0"/>
              <a:t>kiekko 2/SM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 3/SM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19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Pinja Lindstedt</a:t>
            </a:r>
          </a:p>
          <a:p>
            <a:pPr lvl="1"/>
            <a:r>
              <a:rPr lang="fi-FI" dirty="0" err="1"/>
              <a:t>PorvU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1500m </a:t>
            </a:r>
            <a:r>
              <a:rPr lang="fi-FI" dirty="0" err="1"/>
              <a:t>ej</a:t>
            </a:r>
            <a:r>
              <a:rPr lang="fi-FI" dirty="0"/>
              <a:t> 1/SM</a:t>
            </a:r>
          </a:p>
          <a:p>
            <a:pPr lvl="2"/>
            <a:r>
              <a:rPr lang="fi-FI" dirty="0"/>
              <a:t>800m 3/SM</a:t>
            </a:r>
          </a:p>
          <a:p>
            <a:pPr lvl="2"/>
            <a:r>
              <a:rPr lang="fi-FI" dirty="0"/>
              <a:t>4x800m 3/SM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Pihla Jaakola-Siimes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1500m </a:t>
            </a:r>
            <a:r>
              <a:rPr lang="fi-FI" dirty="0" err="1"/>
              <a:t>ej</a:t>
            </a:r>
            <a:r>
              <a:rPr lang="fi-FI" dirty="0"/>
              <a:t> 3/SM</a:t>
            </a:r>
          </a:p>
          <a:p>
            <a:pPr lvl="2"/>
            <a:r>
              <a:rPr lang="fi-FI" dirty="0"/>
              <a:t>800m 5/SM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Sissi Kaksonen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300m 1/SM</a:t>
            </a:r>
          </a:p>
          <a:p>
            <a:pPr lvl="2"/>
            <a:r>
              <a:rPr lang="fi-FI" dirty="0"/>
              <a:t>100m 3/SM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623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Jesse Kettunen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</a:t>
            </a:r>
            <a:r>
              <a:rPr lang="fi-FI" dirty="0" err="1"/>
              <a:t>aj</a:t>
            </a:r>
            <a:r>
              <a:rPr lang="fi-FI" dirty="0"/>
              <a:t> 1/SM</a:t>
            </a:r>
          </a:p>
          <a:p>
            <a:pPr lvl="2"/>
            <a:r>
              <a:rPr lang="fi-FI" dirty="0"/>
              <a:t>halli 5-ottelu 3/SM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4" y="3038770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Vilho </a:t>
            </a:r>
            <a:r>
              <a:rPr lang="fi-FI" dirty="0" err="1"/>
              <a:t>Haaksluoto</a:t>
            </a:r>
            <a:endParaRPr lang="fi-FI" dirty="0"/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5-ottelu, halli 5-ottelu 2/SM</a:t>
            </a:r>
          </a:p>
          <a:p>
            <a:pPr lvl="2"/>
            <a:r>
              <a:rPr lang="fi-FI" dirty="0"/>
              <a:t>seiväs 3/SM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 1/SM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Arttu </a:t>
            </a:r>
            <a:r>
              <a:rPr lang="fi-FI" dirty="0" err="1"/>
              <a:t>Haaksluoto</a:t>
            </a:r>
            <a:endParaRPr lang="fi-FI" dirty="0"/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5-ottelu, halli 5-ottelu 1/SM</a:t>
            </a:r>
          </a:p>
          <a:p>
            <a:pPr lvl="2"/>
            <a:r>
              <a:rPr lang="fi-FI" dirty="0"/>
              <a:t>seiväs, pituus 3/SM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 1/SM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482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Lumia Laakso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42,72</a:t>
            </a:r>
          </a:p>
          <a:p>
            <a:pPr lvl="2"/>
            <a:r>
              <a:rPr lang="fi-FI" dirty="0"/>
              <a:t>762p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 err="1"/>
              <a:t>Harmony</a:t>
            </a:r>
            <a:r>
              <a:rPr lang="fi-FI" dirty="0"/>
              <a:t> </a:t>
            </a:r>
            <a:r>
              <a:rPr lang="fi-FI" dirty="0" err="1"/>
              <a:t>Nwogu</a:t>
            </a:r>
            <a:endParaRPr lang="fi-FI" dirty="0"/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12,16</a:t>
            </a:r>
          </a:p>
          <a:p>
            <a:pPr lvl="2"/>
            <a:r>
              <a:rPr lang="fi-FI" dirty="0"/>
              <a:t>728p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Sanni–Veera Viertola</a:t>
            </a:r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13,00</a:t>
            </a:r>
          </a:p>
          <a:p>
            <a:pPr lvl="2"/>
            <a:r>
              <a:rPr lang="fi-FI" dirty="0"/>
              <a:t>837p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81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Olavi Halonen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455</a:t>
            </a:r>
          </a:p>
          <a:p>
            <a:pPr lvl="2"/>
            <a:r>
              <a:rPr lang="fi-FI" dirty="0"/>
              <a:t>862p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Rasmus </a:t>
            </a:r>
            <a:r>
              <a:rPr lang="fi-FI" dirty="0" err="1"/>
              <a:t>Laapas</a:t>
            </a:r>
            <a:endParaRPr lang="fi-FI" dirty="0"/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800m 1.58,48</a:t>
            </a:r>
          </a:p>
          <a:p>
            <a:pPr lvl="2"/>
            <a:r>
              <a:rPr lang="fi-FI" dirty="0"/>
              <a:t>796p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Aatu Kangasniemi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78,73</a:t>
            </a:r>
          </a:p>
          <a:p>
            <a:pPr lvl="2"/>
            <a:r>
              <a:rPr lang="fi-FI" dirty="0"/>
              <a:t>1207p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609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Salla Savikko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14,48</a:t>
            </a:r>
          </a:p>
          <a:p>
            <a:pPr lvl="2"/>
            <a:r>
              <a:rPr lang="fi-FI" dirty="0"/>
              <a:t>1038p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Emilia Rouvinen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47,90</a:t>
            </a:r>
          </a:p>
          <a:p>
            <a:pPr lvl="2"/>
            <a:r>
              <a:rPr lang="fi-FI" dirty="0"/>
              <a:t>975p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Oona Ketomäki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53,58</a:t>
            </a:r>
          </a:p>
          <a:p>
            <a:pPr lvl="2"/>
            <a:r>
              <a:rPr lang="fi-FI" dirty="0"/>
              <a:t>1051p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058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A06B461-8EA5-D54A-814C-577009F72320}" vid="{0CF41618-F188-1249-9287-539A6249E56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61BAE2A9E64D94C95A57F74E355D51C" ma:contentTypeVersion="2" ma:contentTypeDescription="Luo uusi asiakirja." ma:contentTypeScope="" ma:versionID="d282e78da401379a587c0e36ce19760c">
  <xsd:schema xmlns:xsd="http://www.w3.org/2001/XMLSchema" xmlns:xs="http://www.w3.org/2001/XMLSchema" xmlns:p="http://schemas.microsoft.com/office/2006/metadata/properties" xmlns:ns2="842f771c-710f-4074-b5cc-40bd1a7335b8" targetNamespace="http://schemas.microsoft.com/office/2006/metadata/properties" ma:root="true" ma:fieldsID="a1ea7a54cfe61dd7129d22b6f0ddbbf5" ns2:_="">
    <xsd:import namespace="842f771c-710f-4074-b5cc-40bd1a7335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f771c-710f-4074-b5cc-40bd1a7335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8BE9F9-B3D4-41A8-8EA6-6F99764B9631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842f771c-710f-4074-b5cc-40bd1a7335b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4E0BC3-A7BB-41F1-B81A-70B85D0590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E3E2B9-4D73-4EEB-B30D-EA8711816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f771c-710f-4074-b5cc-40bd1a733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16421</TotalTime>
  <Words>528</Words>
  <Application>Microsoft Macintosh PowerPoint</Application>
  <PresentationFormat>Widescreen</PresentationFormat>
  <Paragraphs>293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 Neue</vt:lpstr>
      <vt:lpstr>Helvetica Neue Light</vt:lpstr>
      <vt:lpstr>Helvetica Neue Medium</vt:lpstr>
      <vt:lpstr>Office Theme</vt:lpstr>
      <vt:lpstr>Uudyn parhaat 2022</vt:lpstr>
      <vt:lpstr>Uudyn parhaat urheilijat </vt:lpstr>
      <vt:lpstr>Uudyn parhaat urheilijat – T14</vt:lpstr>
      <vt:lpstr>Uudyn parhaat urheilijat – P14</vt:lpstr>
      <vt:lpstr>Uudyn parhaat urheilijat – T15</vt:lpstr>
      <vt:lpstr>Uudyn parhaat urheilijat – P15</vt:lpstr>
      <vt:lpstr>Uudyn parhaat urheilijat – N16</vt:lpstr>
      <vt:lpstr>Uudyn parhaat urheilijat – M16</vt:lpstr>
      <vt:lpstr>Uudyn parhaat urheilijat – N17</vt:lpstr>
      <vt:lpstr>Uudyn parhaat urheilijat – M17</vt:lpstr>
      <vt:lpstr>Uudyn parhaat urheilijat – N19</vt:lpstr>
      <vt:lpstr>Uudyn parhaat urheilijat – M19</vt:lpstr>
      <vt:lpstr>Uudyn parhaat urheilijat – N22</vt:lpstr>
      <vt:lpstr>Uudyn parhaat urheilijat – M22</vt:lpstr>
      <vt:lpstr>Uudyn parhaat urheilijat – N</vt:lpstr>
      <vt:lpstr>Uudyn parhaat urheilijat – M</vt:lpstr>
      <vt:lpstr>Uudyn parhaat urheilijat – Paraurheilija</vt:lpstr>
      <vt:lpstr>Uudyn parhaat urheilijat – Paras urheilija</vt:lpstr>
      <vt:lpstr>Uudyn parhaat – Valmentajat</vt:lpstr>
      <vt:lpstr>Uudyn parhaat – Nuorisocup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Uudyn parhaat urheilijat 2021</dc:title>
  <dc:creator>Janne Edelman</dc:creator>
  <cp:lastModifiedBy>Janne Edelman</cp:lastModifiedBy>
  <cp:revision>3</cp:revision>
  <dcterms:created xsi:type="dcterms:W3CDTF">2021-11-01T21:19:16Z</dcterms:created>
  <dcterms:modified xsi:type="dcterms:W3CDTF">2022-11-23T13:31:29Z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0x010100261BAE2A9E64D94C95A57F74E355D51C</vt:lpwstr>
  </property>
</Properties>
</file>