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sldIdLst>
    <p:sldId id="256" r:id="rId5"/>
    <p:sldId id="257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9" r:id="rId22"/>
    <p:sldId id="274" r:id="rId23"/>
    <p:sldId id="276" r:id="rId24"/>
    <p:sldId id="278" r:id="rId25"/>
  </p:sldIdLst>
  <p:sldSz cx="12192000" cy="6858000"/>
  <p:notesSz cx="6858000" cy="9144000"/>
  <p:defaultTextStyle>
    <a:defPPr>
      <a:defRPr lang="en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6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35787"/>
    <a:srgbClr val="CD7F32"/>
    <a:srgbClr val="C0C0C0"/>
    <a:srgbClr val="FFD7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9DB0DE8-08CD-7245-AAF9-AB53A23454F9}" v="8" dt="2021-11-14T10:21:31.06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665"/>
    <p:restoredTop sz="96327"/>
  </p:normalViewPr>
  <p:slideViewPr>
    <p:cSldViewPr snapToGrid="0" snapToObjects="1" showGuides="1">
      <p:cViewPr varScale="1">
        <p:scale>
          <a:sx n="123" d="100"/>
          <a:sy n="123" d="100"/>
        </p:scale>
        <p:origin x="880" y="192"/>
      </p:cViewPr>
      <p:guideLst>
        <p:guide orient="horz" pos="2160"/>
        <p:guide pos="386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viewProps" Target="viewProps.xml"/><Relationship Id="rId30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nne Edelman" userId="7bea54b0-af16-4238-bfdf-fa80a8acbc07" providerId="ADAL" clId="{D9DB0DE8-08CD-7245-AAF9-AB53A23454F9}"/>
    <pc:docChg chg="undo custSel modSld">
      <pc:chgData name="Janne Edelman" userId="7bea54b0-af16-4238-bfdf-fa80a8acbc07" providerId="ADAL" clId="{D9DB0DE8-08CD-7245-AAF9-AB53A23454F9}" dt="2021-11-14T10:23:59.545" v="235" actId="1076"/>
      <pc:docMkLst>
        <pc:docMk/>
      </pc:docMkLst>
      <pc:sldChg chg="modSp mod">
        <pc:chgData name="Janne Edelman" userId="7bea54b0-af16-4238-bfdf-fa80a8acbc07" providerId="ADAL" clId="{D9DB0DE8-08CD-7245-AAF9-AB53A23454F9}" dt="2021-11-02T18:54:46.422" v="37" actId="20577"/>
        <pc:sldMkLst>
          <pc:docMk/>
          <pc:sldMk cId="1687140384" sldId="259"/>
        </pc:sldMkLst>
        <pc:spChg chg="mod">
          <ac:chgData name="Janne Edelman" userId="7bea54b0-af16-4238-bfdf-fa80a8acbc07" providerId="ADAL" clId="{D9DB0DE8-08CD-7245-AAF9-AB53A23454F9}" dt="2021-11-02T18:54:24.781" v="26" actId="20577"/>
          <ac:spMkLst>
            <pc:docMk/>
            <pc:sldMk cId="1687140384" sldId="259"/>
            <ac:spMk id="3" creationId="{54A244FE-58ED-AE47-BA98-C2A2297A8824}"/>
          </ac:spMkLst>
        </pc:spChg>
        <pc:spChg chg="mod">
          <ac:chgData name="Janne Edelman" userId="7bea54b0-af16-4238-bfdf-fa80a8acbc07" providerId="ADAL" clId="{D9DB0DE8-08CD-7245-AAF9-AB53A23454F9}" dt="2021-11-02T18:54:46.422" v="37" actId="20577"/>
          <ac:spMkLst>
            <pc:docMk/>
            <pc:sldMk cId="1687140384" sldId="259"/>
            <ac:spMk id="4" creationId="{33AB25E1-5AF5-A94A-9C9C-FBD7ECF6ADDE}"/>
          </ac:spMkLst>
        </pc:spChg>
        <pc:spChg chg="mod">
          <ac:chgData name="Janne Edelman" userId="7bea54b0-af16-4238-bfdf-fa80a8acbc07" providerId="ADAL" clId="{D9DB0DE8-08CD-7245-AAF9-AB53A23454F9}" dt="2021-11-02T18:54:08.789" v="15" actId="20577"/>
          <ac:spMkLst>
            <pc:docMk/>
            <pc:sldMk cId="1687140384" sldId="259"/>
            <ac:spMk id="5" creationId="{71C0F3E6-F538-9341-BC61-741065B443FF}"/>
          </ac:spMkLst>
        </pc:spChg>
      </pc:sldChg>
      <pc:sldChg chg="modSp mod">
        <pc:chgData name="Janne Edelman" userId="7bea54b0-af16-4238-bfdf-fa80a8acbc07" providerId="ADAL" clId="{D9DB0DE8-08CD-7245-AAF9-AB53A23454F9}" dt="2021-11-03T17:28:41.150" v="73" actId="20577"/>
        <pc:sldMkLst>
          <pc:docMk/>
          <pc:sldMk cId="4116190989" sldId="260"/>
        </pc:sldMkLst>
        <pc:spChg chg="mod">
          <ac:chgData name="Janne Edelman" userId="7bea54b0-af16-4238-bfdf-fa80a8acbc07" providerId="ADAL" clId="{D9DB0DE8-08CD-7245-AAF9-AB53A23454F9}" dt="2021-11-03T17:28:20.904" v="59" actId="20577"/>
          <ac:spMkLst>
            <pc:docMk/>
            <pc:sldMk cId="4116190989" sldId="260"/>
            <ac:spMk id="4" creationId="{33AB25E1-5AF5-A94A-9C9C-FBD7ECF6ADDE}"/>
          </ac:spMkLst>
        </pc:spChg>
        <pc:spChg chg="mod">
          <ac:chgData name="Janne Edelman" userId="7bea54b0-af16-4238-bfdf-fa80a8acbc07" providerId="ADAL" clId="{D9DB0DE8-08CD-7245-AAF9-AB53A23454F9}" dt="2021-11-03T17:28:41.150" v="73" actId="20577"/>
          <ac:spMkLst>
            <pc:docMk/>
            <pc:sldMk cId="4116190989" sldId="260"/>
            <ac:spMk id="5" creationId="{71C0F3E6-F538-9341-BC61-741065B443FF}"/>
          </ac:spMkLst>
        </pc:spChg>
      </pc:sldChg>
      <pc:sldChg chg="modSp mod">
        <pc:chgData name="Janne Edelman" userId="7bea54b0-af16-4238-bfdf-fa80a8acbc07" providerId="ADAL" clId="{D9DB0DE8-08CD-7245-AAF9-AB53A23454F9}" dt="2021-11-03T17:30:48.860" v="75" actId="20577"/>
        <pc:sldMkLst>
          <pc:docMk/>
          <pc:sldMk cId="666390005" sldId="272"/>
        </pc:sldMkLst>
        <pc:spChg chg="mod">
          <ac:chgData name="Janne Edelman" userId="7bea54b0-af16-4238-bfdf-fa80a8acbc07" providerId="ADAL" clId="{D9DB0DE8-08CD-7245-AAF9-AB53A23454F9}" dt="2021-11-03T17:30:48.860" v="75" actId="20577"/>
          <ac:spMkLst>
            <pc:docMk/>
            <pc:sldMk cId="666390005" sldId="272"/>
            <ac:spMk id="4" creationId="{33AB25E1-5AF5-A94A-9C9C-FBD7ECF6ADDE}"/>
          </ac:spMkLst>
        </pc:spChg>
      </pc:sldChg>
      <pc:sldChg chg="addSp delSp modSp mod">
        <pc:chgData name="Janne Edelman" userId="7bea54b0-af16-4238-bfdf-fa80a8acbc07" providerId="ADAL" clId="{D9DB0DE8-08CD-7245-AAF9-AB53A23454F9}" dt="2021-11-14T10:23:59.545" v="235" actId="1076"/>
        <pc:sldMkLst>
          <pc:docMk/>
          <pc:sldMk cId="2137831522" sldId="273"/>
        </pc:sldMkLst>
        <pc:spChg chg="add del mod">
          <ac:chgData name="Janne Edelman" userId="7bea54b0-af16-4238-bfdf-fa80a8acbc07" providerId="ADAL" clId="{D9DB0DE8-08CD-7245-AAF9-AB53A23454F9}" dt="2021-11-14T10:21:21.734" v="143"/>
          <ac:spMkLst>
            <pc:docMk/>
            <pc:sldMk cId="2137831522" sldId="273"/>
            <ac:spMk id="2" creationId="{0B1605E9-8009-AA41-BA9D-408F682B2EBF}"/>
          </ac:spMkLst>
        </pc:spChg>
        <pc:spChg chg="add mod">
          <ac:chgData name="Janne Edelman" userId="7bea54b0-af16-4238-bfdf-fa80a8acbc07" providerId="ADAL" clId="{D9DB0DE8-08CD-7245-AAF9-AB53A23454F9}" dt="2021-11-14T10:23:59.545" v="235" actId="1076"/>
          <ac:spMkLst>
            <pc:docMk/>
            <pc:sldMk cId="2137831522" sldId="273"/>
            <ac:spMk id="7" creationId="{D4DAFB71-A2CA-8146-8B5F-95F6B9C014BB}"/>
          </ac:spMkLst>
        </pc:spChg>
      </pc:sldChg>
      <pc:sldChg chg="modSp mod">
        <pc:chgData name="Janne Edelman" userId="7bea54b0-af16-4238-bfdf-fa80a8acbc07" providerId="ADAL" clId="{D9DB0DE8-08CD-7245-AAF9-AB53A23454F9}" dt="2021-11-14T10:05:26.908" v="140" actId="20577"/>
        <pc:sldMkLst>
          <pc:docMk/>
          <pc:sldMk cId="1866707371" sldId="274"/>
        </pc:sldMkLst>
        <pc:spChg chg="mod">
          <ac:chgData name="Janne Edelman" userId="7bea54b0-af16-4238-bfdf-fa80a8acbc07" providerId="ADAL" clId="{D9DB0DE8-08CD-7245-AAF9-AB53A23454F9}" dt="2021-11-14T10:05:26.908" v="140" actId="20577"/>
          <ac:spMkLst>
            <pc:docMk/>
            <pc:sldMk cId="1866707371" sldId="274"/>
            <ac:spMk id="4" creationId="{33AB25E1-5AF5-A94A-9C9C-FBD7ECF6ADDE}"/>
          </ac:spMkLst>
        </pc:spChg>
      </pc:sldChg>
      <pc:sldChg chg="modSp mod">
        <pc:chgData name="Janne Edelman" userId="7bea54b0-af16-4238-bfdf-fa80a8acbc07" providerId="ADAL" clId="{D9DB0DE8-08CD-7245-AAF9-AB53A23454F9}" dt="2021-11-03T17:44:41.215" v="106" actId="108"/>
        <pc:sldMkLst>
          <pc:docMk/>
          <pc:sldMk cId="3642118216" sldId="276"/>
        </pc:sldMkLst>
        <pc:spChg chg="mod">
          <ac:chgData name="Janne Edelman" userId="7bea54b0-af16-4238-bfdf-fa80a8acbc07" providerId="ADAL" clId="{D9DB0DE8-08CD-7245-AAF9-AB53A23454F9}" dt="2021-11-03T17:44:41.215" v="106" actId="108"/>
          <ac:spMkLst>
            <pc:docMk/>
            <pc:sldMk cId="3642118216" sldId="276"/>
            <ac:spMk id="4" creationId="{33AB25E1-5AF5-A94A-9C9C-FBD7ECF6ADDE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62FDD8-4DBE-BF44-8C5E-9CD59A3F09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fi-FI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BE5C8AD-D851-004A-8703-33CA85A6E2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fi-FI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0772FB-690F-6C46-858D-D1D029519A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51141-867B-6F45-AE61-D816227ABD1B}" type="datetimeFigureOut">
              <a:rPr lang="fi-FI" smtClean="0"/>
              <a:t>3.11.2021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41DDDF-3A8F-D44F-BB16-FF555BD34B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i-FI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48485196-D484-2E4E-8CB3-CC4BE197379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244195" y="5735637"/>
            <a:ext cx="3947805" cy="1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90636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5D3B16-EF87-AB4E-B430-180377E0A4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fi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D0CA4D-9A93-7E4C-9B12-EE014513F9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fi-F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D07C69A-B280-3445-9DB7-4BB50C62A83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A06C897-22D7-5841-91E6-97325C864E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51141-867B-6F45-AE61-D816227ABD1B}" type="datetimeFigureOut">
              <a:rPr lang="fi-FI" smtClean="0"/>
              <a:t>3.11.2021</a:t>
            </a:fld>
            <a:endParaRPr lang="fi-F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732E79B-DF32-424B-A15D-F49AB8B7E3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i-F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958D071-C3AB-FD4D-BF79-B783582DDB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3EE0D-B9CD-0E46-9A51-21BA70373AF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255900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D6199A-8EF1-CB44-9FA6-D38FBF1483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fi-FI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68A6E04-2594-3544-95F4-F5607EA6532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fi-F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869ECCA-0E46-3B41-B3F2-74A08C4B87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FB96F49-8F6D-5A4E-A1D4-0589155112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51141-867B-6F45-AE61-D816227ABD1B}" type="datetimeFigureOut">
              <a:rPr lang="fi-FI" smtClean="0"/>
              <a:t>3.11.2021</a:t>
            </a:fld>
            <a:endParaRPr lang="fi-F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ECFD390-E079-5D4A-83AC-2EC30026AF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i-F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19EB372-229F-DB42-BE8A-424DF3CE58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3EE0D-B9CD-0E46-9A51-21BA70373AF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932866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3BEA1F-8897-6F48-988C-11B4B41154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fi-F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B04C90F-783D-F540-A75D-5B9DD4CCB5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1CC2BC-907D-DD48-872A-E09606E2E2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51141-867B-6F45-AE61-D816227ABD1B}" type="datetimeFigureOut">
              <a:rPr lang="fi-FI" smtClean="0"/>
              <a:t>3.11.2021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7F4FB9-97EF-1B4C-ABB5-38A7F587FA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D5E56C-0897-4B4D-8599-8F5FFCF3AF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3EE0D-B9CD-0E46-9A51-21BA70373AF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98469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8C643A9-7146-2A45-9CC8-5CF94324950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fi-F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F7A6A43-B0C7-034C-94CA-9578A5420D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A07343-44D2-164A-A554-79937B2330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51141-867B-6F45-AE61-D816227ABD1B}" type="datetimeFigureOut">
              <a:rPr lang="fi-FI" smtClean="0"/>
              <a:t>3.11.2021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80C873-D684-3E4E-9C66-E1473BA778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72E351-D33A-BC43-AC00-6ADFDD0E6D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3EE0D-B9CD-0E46-9A51-21BA70373AF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249131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920FB0-B9B2-2443-8307-9CE1FCEC56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fi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AFEAC2-5040-374F-A0B9-3157127598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52B62A-55FB-7E42-B2C9-80BDD83CB0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51141-867B-6F45-AE61-D816227ABD1B}" type="datetimeFigureOut">
              <a:rPr lang="fi-FI" smtClean="0"/>
              <a:t>3.11.2021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CD0051-D1B4-5C47-9F15-2DFC2D18C3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81D83F-7608-E843-BA04-C954F22695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3EE0D-B9CD-0E46-9A51-21BA70373AF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786176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643BEA-0AB7-6941-BAAB-12329BE3CB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fi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F7BDCAF-95E0-194E-8C4A-6DCB709D52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B1D796-2E33-7F4E-BF13-0ACAA7AE26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51141-867B-6F45-AE61-D816227ABD1B}" type="datetimeFigureOut">
              <a:rPr lang="fi-FI" smtClean="0"/>
              <a:t>3.11.2021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45E5F9-3E13-4041-8292-44B0948BDE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66A310-F142-8444-B936-A5BD734811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3EE0D-B9CD-0E46-9A51-21BA70373AF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236812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2E8786-D473-C24F-A65E-353F58854C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fi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C4CD3E-47CC-2342-85DF-45C399FECDC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fi-F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95F80AD-85E3-474F-BABE-C36396C2A00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fi-FI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86170B6-E095-8F44-9795-86AB2DB51E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51141-867B-6F45-AE61-D816227ABD1B}" type="datetimeFigureOut">
              <a:rPr lang="fi-FI" smtClean="0"/>
              <a:t>3.11.2021</a:t>
            </a:fld>
            <a:endParaRPr lang="fi-F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31AB4A4-A6A7-4149-8550-486924EDFE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i-F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F26170E-7510-4E49-8ADF-4F4EF41C5C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3EE0D-B9CD-0E46-9A51-21BA70373AF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900622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3ED186-AADD-C34D-A392-591213D945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fi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5957B67-7639-F94E-85C3-E4AFB568DE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1671159-E579-D64A-87CE-112F8835DF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fi-FI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19E25F1-5CB9-E544-8717-0B17C2B7AB8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A5467AA-F847-7E40-888F-DF506C4B56C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fi-FI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8AD0F00-53A2-5F4E-96B4-74ACC2F367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51141-867B-6F45-AE61-D816227ABD1B}" type="datetimeFigureOut">
              <a:rPr lang="fi-FI" smtClean="0"/>
              <a:t>3.11.2021</a:t>
            </a:fld>
            <a:endParaRPr lang="fi-FI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E39ED1A-4CAA-C143-8C5D-97F5DCA463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i-FI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BAF87C6-2555-C94E-BFF0-BB037AF73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3EE0D-B9CD-0E46-9A51-21BA70373AF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16348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A9E137-0E87-CE42-B1BB-F8E6DB82D9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fi-F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A0DCB83-0817-1E4C-AE5D-C66A9D4F80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51141-867B-6F45-AE61-D816227ABD1B}" type="datetimeFigureOut">
              <a:rPr lang="fi-FI" smtClean="0"/>
              <a:t>3.11.2021</a:t>
            </a:fld>
            <a:endParaRPr lang="fi-F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BB9D556-25B3-894F-B96C-AD924526D3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i-F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840CFC7-DCD7-244D-B019-1DECC0600C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3EE0D-B9CD-0E46-9A51-21BA70373AF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140600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5934B35-6FA5-4D4C-AEC1-F8FEDE1342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51141-867B-6F45-AE61-D816227ABD1B}" type="datetimeFigureOut">
              <a:rPr lang="fi-FI" smtClean="0"/>
              <a:t>3.11.2021</a:t>
            </a:fld>
            <a:endParaRPr lang="fi-FI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E239A62-BA51-3543-9FF5-87FE1718D3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i-FI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FBD0FBC-88A2-3648-8C89-B9A8C60D81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3EE0D-B9CD-0E46-9A51-21BA70373AF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161130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lkintopall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920FB0-B9B2-2443-8307-9CE1FCEC56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Click to edit Master title style</a:t>
            </a:r>
            <a:endParaRPr lang="fi-FI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52B62A-55FB-7E42-B2C9-80BDD83CB0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51141-867B-6F45-AE61-D816227ABD1B}" type="datetimeFigureOut">
              <a:rPr lang="fi-FI" smtClean="0"/>
              <a:t>3.11.2021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CD0051-D1B4-5C47-9F15-2DFC2D18C3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81D83F-7608-E843-BA04-C954F22695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3EE0D-B9CD-0E46-9A51-21BA70373AF1}" type="slidenum">
              <a:rPr lang="fi-FI" smtClean="0"/>
              <a:t>‹#›</a:t>
            </a:fld>
            <a:endParaRPr lang="fi-FI"/>
          </a:p>
        </p:txBody>
      </p:sp>
      <p:sp>
        <p:nvSpPr>
          <p:cNvPr id="9" name="Rounded Rectangle 8">
            <a:extLst>
              <a:ext uri="{FF2B5EF4-FFF2-40B4-BE49-F238E27FC236}">
                <a16:creationId xmlns:a16="http://schemas.microsoft.com/office/drawing/2014/main" id="{19ABB7CE-A021-0845-B985-0F0D25407211}"/>
              </a:ext>
            </a:extLst>
          </p:cNvPr>
          <p:cNvSpPr/>
          <p:nvPr userDrawn="1"/>
        </p:nvSpPr>
        <p:spPr>
          <a:xfrm>
            <a:off x="5638800" y="1827283"/>
            <a:ext cx="914400" cy="914400"/>
          </a:xfrm>
          <a:prstGeom prst="roundRect">
            <a:avLst/>
          </a:prstGeom>
          <a:solidFill>
            <a:srgbClr val="FFD7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4800" b="0" i="0" dirty="0">
                <a:solidFill>
                  <a:srgbClr val="235787"/>
                </a:solidFill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1</a:t>
            </a:r>
          </a:p>
        </p:txBody>
      </p: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975FAF23-57B1-5147-B066-3F3ED3055CD6}"/>
              </a:ext>
            </a:extLst>
          </p:cNvPr>
          <p:cNvSpPr/>
          <p:nvPr userDrawn="1"/>
        </p:nvSpPr>
        <p:spPr>
          <a:xfrm>
            <a:off x="2012374" y="2349824"/>
            <a:ext cx="914400" cy="914400"/>
          </a:xfrm>
          <a:prstGeom prst="roundRect">
            <a:avLst/>
          </a:prstGeom>
          <a:solidFill>
            <a:srgbClr val="C0C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4800" b="0" i="0" dirty="0">
                <a:solidFill>
                  <a:srgbClr val="235787"/>
                </a:solidFill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2</a:t>
            </a:r>
          </a:p>
        </p:txBody>
      </p:sp>
      <p:sp>
        <p:nvSpPr>
          <p:cNvPr id="11" name="Rounded Rectangle 10">
            <a:extLst>
              <a:ext uri="{FF2B5EF4-FFF2-40B4-BE49-F238E27FC236}">
                <a16:creationId xmlns:a16="http://schemas.microsoft.com/office/drawing/2014/main" id="{C55C838C-9F02-4F45-BDD7-004FD8B25AAB}"/>
              </a:ext>
            </a:extLst>
          </p:cNvPr>
          <p:cNvSpPr/>
          <p:nvPr userDrawn="1"/>
        </p:nvSpPr>
        <p:spPr>
          <a:xfrm>
            <a:off x="9265226" y="2349824"/>
            <a:ext cx="914400" cy="914400"/>
          </a:xfrm>
          <a:prstGeom prst="roundRect">
            <a:avLst/>
          </a:prstGeom>
          <a:solidFill>
            <a:srgbClr val="CD7F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4800" b="0" i="0" dirty="0">
                <a:solidFill>
                  <a:srgbClr val="235787"/>
                </a:solidFill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3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E8BA07F7-1C40-7E4F-A1BB-51B4B3D1B018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838200" y="3400819"/>
            <a:ext cx="3262747" cy="2296394"/>
          </a:xfrm>
        </p:spPr>
        <p:txBody>
          <a:bodyPr/>
          <a:lstStyle>
            <a:lvl1pPr marL="0" indent="0" algn="ctr">
              <a:buNone/>
              <a:defRPr b="0" i="0">
                <a:latin typeface="Helvetica Neue Light" panose="02000403000000020004" pitchFamily="2" charset="0"/>
                <a:ea typeface="Helvetica Neue Light" panose="02000403000000020004" pitchFamily="2" charset="0"/>
              </a:defRPr>
            </a:lvl1pPr>
            <a:lvl2pPr marL="0" indent="0" algn="ctr">
              <a:buNone/>
              <a:defRPr b="0" i="1">
                <a:latin typeface="Helvetica Neue Light" panose="02000403000000020004" pitchFamily="2" charset="0"/>
                <a:ea typeface="Helvetica Neue Light" panose="02000403000000020004" pitchFamily="2" charset="0"/>
              </a:defRPr>
            </a:lvl2pPr>
            <a:lvl3pPr marL="0" indent="0" algn="ctr">
              <a:buNone/>
              <a:defRPr b="0" i="0">
                <a:latin typeface="Helvetica Neue Light" panose="02000403000000020004" pitchFamily="2" charset="0"/>
                <a:ea typeface="Helvetica Neue Light" panose="02000403000000020004" pitchFamily="2" charset="0"/>
              </a:defRPr>
            </a:lvl3pPr>
            <a:lvl4pPr marL="723600" indent="0">
              <a:buNone/>
              <a:defRPr/>
            </a:lvl4pPr>
            <a:lvl5pPr marL="964800" indent="0">
              <a:buNone/>
              <a:defRPr/>
            </a:lvl5pPr>
          </a:lstStyle>
          <a:p>
            <a:pPr lvl="0"/>
            <a:r>
              <a:rPr lang="en-GB" dirty="0" err="1"/>
              <a:t>Nimi</a:t>
            </a:r>
            <a:endParaRPr lang="en-GB" dirty="0"/>
          </a:p>
          <a:p>
            <a:pPr lvl="1"/>
            <a:r>
              <a:rPr lang="en-GB" dirty="0" err="1"/>
              <a:t>Seura</a:t>
            </a:r>
            <a:endParaRPr lang="en-GB" dirty="0"/>
          </a:p>
          <a:p>
            <a:pPr lvl="2"/>
            <a:r>
              <a:rPr lang="en-GB" dirty="0" err="1"/>
              <a:t>Lajit</a:t>
            </a:r>
            <a:endParaRPr lang="en-GB" dirty="0"/>
          </a:p>
          <a:p>
            <a:pPr lvl="2"/>
            <a:r>
              <a:rPr lang="en-GB" dirty="0" err="1"/>
              <a:t>Sijoitus</a:t>
            </a:r>
            <a:r>
              <a:rPr lang="en-GB" dirty="0"/>
              <a:t>/</a:t>
            </a:r>
            <a:r>
              <a:rPr lang="en-GB" dirty="0" err="1"/>
              <a:t>pisteet</a:t>
            </a:r>
            <a:endParaRPr lang="en-GB" dirty="0"/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B75C7459-AEDB-C44D-8522-9A5FF684CA1F}"/>
              </a:ext>
            </a:extLst>
          </p:cNvPr>
          <p:cNvSpPr>
            <a:spLocks noGrp="1"/>
          </p:cNvSpPr>
          <p:nvPr>
            <p:ph idx="14" hasCustomPrompt="1"/>
          </p:nvPr>
        </p:nvSpPr>
        <p:spPr>
          <a:xfrm>
            <a:off x="8091052" y="3429000"/>
            <a:ext cx="3262747" cy="2296394"/>
          </a:xfrm>
        </p:spPr>
        <p:txBody>
          <a:bodyPr/>
          <a:lstStyle>
            <a:lvl1pPr marL="0" indent="0" algn="ctr">
              <a:buNone/>
              <a:defRPr b="0" i="0">
                <a:latin typeface="Helvetica Neue Light" panose="02000403000000020004" pitchFamily="2" charset="0"/>
                <a:ea typeface="Helvetica Neue Light" panose="02000403000000020004" pitchFamily="2" charset="0"/>
              </a:defRPr>
            </a:lvl1pPr>
            <a:lvl2pPr marL="0" indent="0" algn="ctr">
              <a:buNone/>
              <a:defRPr b="0" i="1">
                <a:latin typeface="Helvetica Neue Light" panose="02000403000000020004" pitchFamily="2" charset="0"/>
                <a:ea typeface="Helvetica Neue Light" panose="02000403000000020004" pitchFamily="2" charset="0"/>
              </a:defRPr>
            </a:lvl2pPr>
            <a:lvl3pPr marL="0" indent="0" algn="ctr">
              <a:buNone/>
              <a:defRPr b="0" i="0">
                <a:latin typeface="Helvetica Neue Light" panose="02000403000000020004" pitchFamily="2" charset="0"/>
                <a:ea typeface="Helvetica Neue Light" panose="02000403000000020004" pitchFamily="2" charset="0"/>
              </a:defRPr>
            </a:lvl3pPr>
            <a:lvl4pPr marL="723600" indent="0">
              <a:buNone/>
              <a:defRPr/>
            </a:lvl4pPr>
            <a:lvl5pPr marL="964800" indent="0">
              <a:buNone/>
              <a:defRPr/>
            </a:lvl5pPr>
          </a:lstStyle>
          <a:p>
            <a:pPr lvl="0"/>
            <a:r>
              <a:rPr lang="en-GB" dirty="0" err="1"/>
              <a:t>Nimi</a:t>
            </a:r>
            <a:endParaRPr lang="en-GB" dirty="0"/>
          </a:p>
          <a:p>
            <a:pPr lvl="1"/>
            <a:r>
              <a:rPr lang="en-GB" dirty="0" err="1"/>
              <a:t>Seura</a:t>
            </a:r>
            <a:endParaRPr lang="en-GB" dirty="0"/>
          </a:p>
          <a:p>
            <a:pPr lvl="2"/>
            <a:r>
              <a:rPr lang="en-GB" dirty="0" err="1"/>
              <a:t>Lajit</a:t>
            </a:r>
            <a:endParaRPr lang="en-GB" dirty="0"/>
          </a:p>
          <a:p>
            <a:pPr lvl="2"/>
            <a:r>
              <a:rPr lang="en-GB" dirty="0" err="1"/>
              <a:t>Sijoitus</a:t>
            </a:r>
            <a:r>
              <a:rPr lang="en-GB" dirty="0"/>
              <a:t>/</a:t>
            </a:r>
            <a:r>
              <a:rPr lang="en-GB" dirty="0" err="1"/>
              <a:t>pisteet</a:t>
            </a:r>
            <a:endParaRPr lang="en-GB" dirty="0"/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2D7E83D1-402A-164F-BD04-849DEEEE83BB}"/>
              </a:ext>
            </a:extLst>
          </p:cNvPr>
          <p:cNvSpPr>
            <a:spLocks noGrp="1"/>
          </p:cNvSpPr>
          <p:nvPr>
            <p:ph idx="15" hasCustomPrompt="1"/>
          </p:nvPr>
        </p:nvSpPr>
        <p:spPr>
          <a:xfrm>
            <a:off x="4464626" y="2875321"/>
            <a:ext cx="3262747" cy="2296394"/>
          </a:xfrm>
        </p:spPr>
        <p:txBody>
          <a:bodyPr/>
          <a:lstStyle>
            <a:lvl1pPr marL="0" indent="0" algn="ctr">
              <a:buNone/>
              <a:defRPr b="0" i="0">
                <a:latin typeface="Helvetica Neue Light" panose="02000403000000020004" pitchFamily="2" charset="0"/>
                <a:ea typeface="Helvetica Neue Light" panose="02000403000000020004" pitchFamily="2" charset="0"/>
              </a:defRPr>
            </a:lvl1pPr>
            <a:lvl2pPr marL="0" indent="0" algn="ctr">
              <a:buNone/>
              <a:defRPr b="0" i="1">
                <a:latin typeface="Helvetica Neue Light" panose="02000403000000020004" pitchFamily="2" charset="0"/>
                <a:ea typeface="Helvetica Neue Light" panose="02000403000000020004" pitchFamily="2" charset="0"/>
              </a:defRPr>
            </a:lvl2pPr>
            <a:lvl3pPr marL="0" indent="0" algn="ctr">
              <a:buNone/>
              <a:defRPr b="0" i="0">
                <a:latin typeface="Helvetica Neue Light" panose="02000403000000020004" pitchFamily="2" charset="0"/>
                <a:ea typeface="Helvetica Neue Light" panose="02000403000000020004" pitchFamily="2" charset="0"/>
              </a:defRPr>
            </a:lvl3pPr>
            <a:lvl4pPr marL="723600" indent="0">
              <a:buNone/>
              <a:defRPr/>
            </a:lvl4pPr>
            <a:lvl5pPr marL="964800" indent="0">
              <a:buNone/>
              <a:defRPr/>
            </a:lvl5pPr>
          </a:lstStyle>
          <a:p>
            <a:pPr lvl="0"/>
            <a:r>
              <a:rPr lang="en-GB" dirty="0" err="1"/>
              <a:t>Nimi</a:t>
            </a:r>
            <a:endParaRPr lang="en-GB" dirty="0"/>
          </a:p>
          <a:p>
            <a:pPr lvl="1"/>
            <a:r>
              <a:rPr lang="en-GB" dirty="0" err="1"/>
              <a:t>Seura</a:t>
            </a:r>
            <a:endParaRPr lang="en-GB" dirty="0"/>
          </a:p>
          <a:p>
            <a:pPr lvl="2"/>
            <a:r>
              <a:rPr lang="en-GB" dirty="0" err="1"/>
              <a:t>Lajit</a:t>
            </a:r>
            <a:endParaRPr lang="en-GB" dirty="0"/>
          </a:p>
          <a:p>
            <a:pPr lvl="2"/>
            <a:r>
              <a:rPr lang="en-GB" dirty="0" err="1"/>
              <a:t>Sijoitus</a:t>
            </a:r>
            <a:r>
              <a:rPr lang="en-GB" dirty="0"/>
              <a:t>/</a:t>
            </a:r>
            <a:r>
              <a:rPr lang="en-GB" dirty="0" err="1"/>
              <a:t>pisteet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689516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lkintopalli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920FB0-B9B2-2443-8307-9CE1FCEC56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Click to edit Master title style</a:t>
            </a:r>
            <a:endParaRPr lang="fi-FI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52B62A-55FB-7E42-B2C9-80BDD83CB0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51141-867B-6F45-AE61-D816227ABD1B}" type="datetimeFigureOut">
              <a:rPr lang="fi-FI" smtClean="0"/>
              <a:t>3.11.2021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CD0051-D1B4-5C47-9F15-2DFC2D18C3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81D83F-7608-E843-BA04-C954F22695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3EE0D-B9CD-0E46-9A51-21BA70373AF1}" type="slidenum">
              <a:rPr lang="fi-FI" smtClean="0"/>
              <a:t>‹#›</a:t>
            </a:fld>
            <a:endParaRPr lang="fi-FI"/>
          </a:p>
        </p:txBody>
      </p:sp>
      <p:sp>
        <p:nvSpPr>
          <p:cNvPr id="9" name="Can 8">
            <a:extLst>
              <a:ext uri="{FF2B5EF4-FFF2-40B4-BE49-F238E27FC236}">
                <a16:creationId xmlns:a16="http://schemas.microsoft.com/office/drawing/2014/main" id="{19ABB7CE-A021-0845-B985-0F0D25407211}"/>
              </a:ext>
            </a:extLst>
          </p:cNvPr>
          <p:cNvSpPr/>
          <p:nvPr userDrawn="1"/>
        </p:nvSpPr>
        <p:spPr>
          <a:xfrm>
            <a:off x="4464626" y="4591263"/>
            <a:ext cx="3262746" cy="1436941"/>
          </a:xfrm>
          <a:prstGeom prst="can">
            <a:avLst/>
          </a:prstGeom>
          <a:solidFill>
            <a:srgbClr val="FFD7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4800" b="0" i="0" dirty="0">
                <a:solidFill>
                  <a:srgbClr val="235787"/>
                </a:solidFill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1</a:t>
            </a:r>
          </a:p>
        </p:txBody>
      </p:sp>
      <p:sp>
        <p:nvSpPr>
          <p:cNvPr id="10" name="Can 9">
            <a:extLst>
              <a:ext uri="{FF2B5EF4-FFF2-40B4-BE49-F238E27FC236}">
                <a16:creationId xmlns:a16="http://schemas.microsoft.com/office/drawing/2014/main" id="{975FAF23-57B1-5147-B066-3F3ED3055CD6}"/>
              </a:ext>
            </a:extLst>
          </p:cNvPr>
          <p:cNvSpPr/>
          <p:nvPr userDrawn="1"/>
        </p:nvSpPr>
        <p:spPr>
          <a:xfrm>
            <a:off x="838200" y="5113805"/>
            <a:ext cx="3262746" cy="914400"/>
          </a:xfrm>
          <a:prstGeom prst="can">
            <a:avLst/>
          </a:prstGeom>
          <a:solidFill>
            <a:srgbClr val="C0C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4800" b="0" i="0" dirty="0">
                <a:solidFill>
                  <a:srgbClr val="235787"/>
                </a:solidFill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2</a:t>
            </a:r>
          </a:p>
        </p:txBody>
      </p:sp>
      <p:sp>
        <p:nvSpPr>
          <p:cNvPr id="11" name="Can 10">
            <a:extLst>
              <a:ext uri="{FF2B5EF4-FFF2-40B4-BE49-F238E27FC236}">
                <a16:creationId xmlns:a16="http://schemas.microsoft.com/office/drawing/2014/main" id="{C55C838C-9F02-4F45-BDD7-004FD8B25AAB}"/>
              </a:ext>
            </a:extLst>
          </p:cNvPr>
          <p:cNvSpPr/>
          <p:nvPr userDrawn="1"/>
        </p:nvSpPr>
        <p:spPr>
          <a:xfrm>
            <a:off x="8091052" y="5113805"/>
            <a:ext cx="3262746" cy="914400"/>
          </a:xfrm>
          <a:prstGeom prst="can">
            <a:avLst/>
          </a:prstGeom>
          <a:solidFill>
            <a:srgbClr val="CD7F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4800" b="0" i="0" dirty="0">
                <a:solidFill>
                  <a:srgbClr val="235787"/>
                </a:solidFill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3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E8BA07F7-1C40-7E4F-A1BB-51B4B3D1B018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838201" y="3041653"/>
            <a:ext cx="3262747" cy="2296394"/>
          </a:xfrm>
        </p:spPr>
        <p:txBody>
          <a:bodyPr lIns="0" rIns="0"/>
          <a:lstStyle>
            <a:lvl1pPr marL="0" indent="0" algn="ctr">
              <a:buNone/>
              <a:defRPr b="0" i="0">
                <a:latin typeface="Helvetica Neue Light" panose="02000403000000020004" pitchFamily="2" charset="0"/>
                <a:ea typeface="Helvetica Neue Light" panose="02000403000000020004" pitchFamily="2" charset="0"/>
              </a:defRPr>
            </a:lvl1pPr>
            <a:lvl2pPr marL="0" indent="0" algn="ctr">
              <a:buNone/>
              <a:defRPr b="0" i="1">
                <a:latin typeface="Helvetica Neue Light" panose="02000403000000020004" pitchFamily="2" charset="0"/>
                <a:ea typeface="Helvetica Neue Light" panose="02000403000000020004" pitchFamily="2" charset="0"/>
              </a:defRPr>
            </a:lvl2pPr>
            <a:lvl3pPr marL="0" indent="0" algn="ctr">
              <a:buNone/>
              <a:defRPr b="0" i="0">
                <a:latin typeface="Helvetica Neue Light" panose="02000403000000020004" pitchFamily="2" charset="0"/>
                <a:ea typeface="Helvetica Neue Light" panose="02000403000000020004" pitchFamily="2" charset="0"/>
              </a:defRPr>
            </a:lvl3pPr>
            <a:lvl4pPr marL="723600" indent="0">
              <a:buNone/>
              <a:defRPr/>
            </a:lvl4pPr>
            <a:lvl5pPr marL="964800" indent="0">
              <a:buNone/>
              <a:defRPr/>
            </a:lvl5pPr>
          </a:lstStyle>
          <a:p>
            <a:pPr lvl="0"/>
            <a:r>
              <a:rPr lang="en-GB" dirty="0" err="1"/>
              <a:t>Nimi</a:t>
            </a:r>
            <a:endParaRPr lang="en-GB" dirty="0"/>
          </a:p>
          <a:p>
            <a:pPr lvl="1"/>
            <a:r>
              <a:rPr lang="en-GB" dirty="0" err="1"/>
              <a:t>Seura</a:t>
            </a:r>
            <a:endParaRPr lang="en-GB" dirty="0"/>
          </a:p>
          <a:p>
            <a:pPr lvl="2"/>
            <a:endParaRPr lang="en-GB" dirty="0"/>
          </a:p>
          <a:p>
            <a:pPr lvl="2"/>
            <a:r>
              <a:rPr lang="en-GB" dirty="0" err="1"/>
              <a:t>Lajit</a:t>
            </a:r>
            <a:endParaRPr lang="en-GB" dirty="0"/>
          </a:p>
          <a:p>
            <a:pPr lvl="2"/>
            <a:r>
              <a:rPr lang="en-GB" dirty="0" err="1"/>
              <a:t>Sijoitus</a:t>
            </a:r>
            <a:r>
              <a:rPr lang="en-GB" dirty="0"/>
              <a:t>/</a:t>
            </a:r>
            <a:r>
              <a:rPr lang="en-GB" dirty="0" err="1"/>
              <a:t>pisteet</a:t>
            </a:r>
            <a:endParaRPr lang="en-GB" dirty="0"/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B75C7459-AEDB-C44D-8522-9A5FF684CA1F}"/>
              </a:ext>
            </a:extLst>
          </p:cNvPr>
          <p:cNvSpPr>
            <a:spLocks noGrp="1"/>
          </p:cNvSpPr>
          <p:nvPr>
            <p:ph idx="14" hasCustomPrompt="1"/>
          </p:nvPr>
        </p:nvSpPr>
        <p:spPr>
          <a:xfrm>
            <a:off x="8091051" y="3041653"/>
            <a:ext cx="3262747" cy="2296394"/>
          </a:xfrm>
        </p:spPr>
        <p:txBody>
          <a:bodyPr lIns="0" rIns="0"/>
          <a:lstStyle>
            <a:lvl1pPr marL="0" indent="0" algn="ctr">
              <a:buNone/>
              <a:defRPr b="0" i="0">
                <a:latin typeface="Helvetica Neue Light" panose="02000403000000020004" pitchFamily="2" charset="0"/>
                <a:ea typeface="Helvetica Neue Light" panose="02000403000000020004" pitchFamily="2" charset="0"/>
              </a:defRPr>
            </a:lvl1pPr>
            <a:lvl2pPr marL="0" indent="0" algn="ctr">
              <a:buNone/>
              <a:defRPr b="0" i="1">
                <a:latin typeface="Helvetica Neue Light" panose="02000403000000020004" pitchFamily="2" charset="0"/>
                <a:ea typeface="Helvetica Neue Light" panose="02000403000000020004" pitchFamily="2" charset="0"/>
              </a:defRPr>
            </a:lvl2pPr>
            <a:lvl3pPr marL="0" indent="0" algn="ctr">
              <a:buNone/>
              <a:defRPr b="0" i="0">
                <a:latin typeface="Helvetica Neue Light" panose="02000403000000020004" pitchFamily="2" charset="0"/>
                <a:ea typeface="Helvetica Neue Light" panose="02000403000000020004" pitchFamily="2" charset="0"/>
              </a:defRPr>
            </a:lvl3pPr>
            <a:lvl4pPr marL="723600" indent="0">
              <a:buNone/>
              <a:defRPr/>
            </a:lvl4pPr>
            <a:lvl5pPr marL="964800" indent="0">
              <a:buNone/>
              <a:defRPr/>
            </a:lvl5pPr>
          </a:lstStyle>
          <a:p>
            <a:pPr lvl="0"/>
            <a:r>
              <a:rPr lang="en-GB" dirty="0" err="1"/>
              <a:t>Nimi</a:t>
            </a:r>
            <a:endParaRPr lang="en-GB" dirty="0"/>
          </a:p>
          <a:p>
            <a:pPr lvl="1"/>
            <a:r>
              <a:rPr lang="en-GB" dirty="0" err="1"/>
              <a:t>Seura</a:t>
            </a:r>
            <a:endParaRPr lang="en-GB" dirty="0"/>
          </a:p>
          <a:p>
            <a:pPr lvl="2"/>
            <a:endParaRPr lang="en-GB" dirty="0"/>
          </a:p>
          <a:p>
            <a:pPr lvl="2"/>
            <a:r>
              <a:rPr lang="en-GB" dirty="0" err="1"/>
              <a:t>Lajit</a:t>
            </a:r>
            <a:endParaRPr lang="en-GB" dirty="0"/>
          </a:p>
          <a:p>
            <a:pPr lvl="2"/>
            <a:r>
              <a:rPr lang="en-GB" dirty="0" err="1"/>
              <a:t>Sijoitus</a:t>
            </a:r>
            <a:r>
              <a:rPr lang="en-GB" dirty="0"/>
              <a:t>/</a:t>
            </a:r>
            <a:r>
              <a:rPr lang="en-GB" dirty="0" err="1"/>
              <a:t>pisteet</a:t>
            </a:r>
            <a:endParaRPr lang="en-GB" dirty="0"/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2D7E83D1-402A-164F-BD04-849DEEEE83BB}"/>
              </a:ext>
            </a:extLst>
          </p:cNvPr>
          <p:cNvSpPr>
            <a:spLocks noGrp="1"/>
          </p:cNvSpPr>
          <p:nvPr>
            <p:ph idx="15" hasCustomPrompt="1"/>
          </p:nvPr>
        </p:nvSpPr>
        <p:spPr>
          <a:xfrm>
            <a:off x="4464627" y="2516155"/>
            <a:ext cx="3262747" cy="2296394"/>
          </a:xfrm>
        </p:spPr>
        <p:txBody>
          <a:bodyPr lIns="0" rIns="0"/>
          <a:lstStyle>
            <a:lvl1pPr marL="0" indent="0" algn="ctr">
              <a:buNone/>
              <a:defRPr b="0" i="0">
                <a:latin typeface="Helvetica Neue Light" panose="02000403000000020004" pitchFamily="2" charset="0"/>
                <a:ea typeface="Helvetica Neue Light" panose="02000403000000020004" pitchFamily="2" charset="0"/>
              </a:defRPr>
            </a:lvl1pPr>
            <a:lvl2pPr marL="0" indent="0" algn="ctr">
              <a:buNone/>
              <a:defRPr b="0" i="1">
                <a:latin typeface="Helvetica Neue Light" panose="02000403000000020004" pitchFamily="2" charset="0"/>
                <a:ea typeface="Helvetica Neue Light" panose="02000403000000020004" pitchFamily="2" charset="0"/>
              </a:defRPr>
            </a:lvl2pPr>
            <a:lvl3pPr marL="0" indent="0" algn="ctr">
              <a:buNone/>
              <a:defRPr b="0" i="0">
                <a:latin typeface="Helvetica Neue Light" panose="02000403000000020004" pitchFamily="2" charset="0"/>
                <a:ea typeface="Helvetica Neue Light" panose="02000403000000020004" pitchFamily="2" charset="0"/>
              </a:defRPr>
            </a:lvl3pPr>
            <a:lvl4pPr marL="723600" indent="0">
              <a:buNone/>
              <a:defRPr/>
            </a:lvl4pPr>
            <a:lvl5pPr marL="964800" indent="0">
              <a:buNone/>
              <a:defRPr/>
            </a:lvl5pPr>
          </a:lstStyle>
          <a:p>
            <a:pPr lvl="0"/>
            <a:r>
              <a:rPr lang="en-GB" dirty="0" err="1"/>
              <a:t>Nimi</a:t>
            </a:r>
            <a:endParaRPr lang="en-GB" dirty="0"/>
          </a:p>
          <a:p>
            <a:pPr lvl="1"/>
            <a:r>
              <a:rPr lang="en-GB" dirty="0" err="1"/>
              <a:t>Seura</a:t>
            </a:r>
            <a:endParaRPr lang="en-GB" dirty="0"/>
          </a:p>
          <a:p>
            <a:pPr lvl="2"/>
            <a:endParaRPr lang="en-GB" dirty="0"/>
          </a:p>
          <a:p>
            <a:pPr lvl="2"/>
            <a:r>
              <a:rPr lang="en-GB" dirty="0" err="1"/>
              <a:t>Lajit</a:t>
            </a:r>
            <a:endParaRPr lang="en-GB" dirty="0"/>
          </a:p>
          <a:p>
            <a:pPr lvl="2"/>
            <a:r>
              <a:rPr lang="en-GB" dirty="0" err="1"/>
              <a:t>Sijoitus</a:t>
            </a:r>
            <a:r>
              <a:rPr lang="en-GB" dirty="0"/>
              <a:t>/</a:t>
            </a:r>
            <a:r>
              <a:rPr lang="en-GB" dirty="0" err="1"/>
              <a:t>pisteet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165622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0EA6186-DC3E-D741-9FDC-3336528325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fi-FI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703E8B3-5EA6-6043-9DC6-6FF097ED9B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fi-FI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D32DAD-FE76-0B48-AB04-F0EA7128EDF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622854" y="6356349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 i="0">
                <a:solidFill>
                  <a:schemeClr val="tx1">
                    <a:tint val="75000"/>
                  </a:schemeClr>
                </a:solidFill>
                <a:latin typeface="Helvetica Neue Light" panose="02000403000000020004" pitchFamily="2" charset="0"/>
                <a:ea typeface="Helvetica Neue Light" panose="02000403000000020004" pitchFamily="2" charset="0"/>
              </a:defRPr>
            </a:lvl1pPr>
          </a:lstStyle>
          <a:p>
            <a:fld id="{13E51141-867B-6F45-AE61-D816227ABD1B}" type="datetimeFigureOut">
              <a:rPr lang="fi-FI" smtClean="0"/>
              <a:pPr/>
              <a:t>3.11.2021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2F4F3B-EBF9-B94D-91CC-6E3E407DC31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823254" y="635634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0" i="0">
                <a:solidFill>
                  <a:schemeClr val="tx1">
                    <a:tint val="75000"/>
                  </a:schemeClr>
                </a:solidFill>
                <a:latin typeface="Helvetica Neue Light" panose="02000403000000020004" pitchFamily="2" charset="0"/>
                <a:ea typeface="Helvetica Neue Light" panose="02000403000000020004" pitchFamily="2" charset="0"/>
              </a:defRPr>
            </a:lvl1pPr>
          </a:lstStyle>
          <a:p>
            <a:endParaRPr lang="fi-FI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D131D3-B7B0-904D-B0C5-3F0D517B00E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49"/>
            <a:ext cx="381000" cy="365125"/>
          </a:xfrm>
          <a:prstGeom prst="roundRect">
            <a:avLst/>
          </a:prstGeom>
          <a:solidFill>
            <a:srgbClr val="235787"/>
          </a:solidFill>
        </p:spPr>
        <p:txBody>
          <a:bodyPr vert="horz" lIns="0" tIns="45720" rIns="0" bIns="45720" rtlCol="0" anchor="ctr"/>
          <a:lstStyle>
            <a:lvl1pPr algn="ctr">
              <a:defRPr sz="1200" b="0">
                <a:solidFill>
                  <a:schemeClr val="bg1"/>
                </a:solidFill>
              </a:defRPr>
            </a:lvl1pPr>
          </a:lstStyle>
          <a:p>
            <a:fld id="{5C43EE0D-B9CD-0E46-9A51-21BA70373AF1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990C586-F0B6-514D-A9D0-106C412E966C}"/>
              </a:ext>
            </a:extLst>
          </p:cNvPr>
          <p:cNvSpPr/>
          <p:nvPr userDrawn="1"/>
        </p:nvSpPr>
        <p:spPr>
          <a:xfrm>
            <a:off x="-10391" y="-46038"/>
            <a:ext cx="12240000" cy="365125"/>
          </a:xfrm>
          <a:prstGeom prst="rect">
            <a:avLst/>
          </a:prstGeom>
          <a:solidFill>
            <a:srgbClr val="2357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006CF7B2-4884-D440-9C72-0EC31349CFEC}"/>
              </a:ext>
            </a:extLst>
          </p:cNvPr>
          <p:cNvPicPr>
            <a:picLocks noChangeAspect="1"/>
          </p:cNvPicPr>
          <p:nvPr userDrawn="1"/>
        </p:nvPicPr>
        <p:blipFill>
          <a:blip r:embed="rId15"/>
          <a:stretch>
            <a:fillRect/>
          </a:stretch>
        </p:blipFill>
        <p:spPr>
          <a:xfrm>
            <a:off x="9341708" y="6269606"/>
            <a:ext cx="2012092" cy="550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1682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60" r:id="rId8"/>
    <p:sldLayoutId id="2147483661" r:id="rId9"/>
    <p:sldLayoutId id="2147483656" r:id="rId10"/>
    <p:sldLayoutId id="2147483657" r:id="rId11"/>
    <p:sldLayoutId id="2147483658" r:id="rId12"/>
    <p:sldLayoutId id="2147483659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0" i="0" kern="1200">
          <a:solidFill>
            <a:srgbClr val="235787"/>
          </a:solidFill>
          <a:latin typeface="Helvetica Neue Light" panose="02000403000000020004" pitchFamily="2" charset="0"/>
          <a:ea typeface="Helvetica Neue Light" panose="02000403000000020004" pitchFamily="2" charset="0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b="0" i="0" kern="1200">
          <a:solidFill>
            <a:schemeClr val="tx1"/>
          </a:solidFill>
          <a:latin typeface="Helvetica Neue" panose="02000503000000020004" pitchFamily="2" charset="0"/>
          <a:ea typeface="Helvetica Neue" panose="02000503000000020004" pitchFamily="2" charset="0"/>
          <a:cs typeface="Helvetica Neue" panose="02000503000000020004" pitchFamily="2" charset="0"/>
        </a:defRPr>
      </a:lvl1pPr>
      <a:lvl2pPr marL="469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kern="1200">
          <a:solidFill>
            <a:schemeClr val="tx1"/>
          </a:solidFill>
          <a:latin typeface="Helvetica Neue" panose="02000503000000020004" pitchFamily="2" charset="0"/>
          <a:ea typeface="Helvetica Neue" panose="02000503000000020004" pitchFamily="2" charset="0"/>
          <a:cs typeface="Helvetica Neue" panose="02000503000000020004" pitchFamily="2" charset="0"/>
        </a:defRPr>
      </a:lvl2pPr>
      <a:lvl3pPr marL="711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chemeClr val="tx1"/>
          </a:solidFill>
          <a:latin typeface="Helvetica Neue" panose="02000503000000020004" pitchFamily="2" charset="0"/>
          <a:ea typeface="Helvetica Neue" panose="02000503000000020004" pitchFamily="2" charset="0"/>
          <a:cs typeface="Helvetica Neue" panose="02000503000000020004" pitchFamily="2" charset="0"/>
        </a:defRPr>
      </a:lvl3pPr>
      <a:lvl4pPr marL="952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Helvetica Neue" panose="02000503000000020004" pitchFamily="2" charset="0"/>
          <a:ea typeface="Helvetica Neue" panose="02000503000000020004" pitchFamily="2" charset="0"/>
          <a:cs typeface="Helvetica Neue" panose="02000503000000020004" pitchFamily="2" charset="0"/>
        </a:defRPr>
      </a:lvl4pPr>
      <a:lvl5pPr marL="1193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Helvetica Neue" panose="02000503000000020004" pitchFamily="2" charset="0"/>
          <a:ea typeface="Helvetica Neue" panose="02000503000000020004" pitchFamily="2" charset="0"/>
          <a:cs typeface="Helvetica Neue" panose="02000503000000020004" pitchFamily="2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0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30527F-AE9E-D841-9DFE-7B8F1B14067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err="1"/>
              <a:t>Uudyn</a:t>
            </a:r>
            <a:r>
              <a:rPr lang="fi-FI" dirty="0"/>
              <a:t> parhaat</a:t>
            </a:r>
            <a:br>
              <a:rPr lang="fi-FI" dirty="0"/>
            </a:br>
            <a:r>
              <a:rPr lang="fi-FI" dirty="0"/>
              <a:t>2021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8726637-C10E-9E47-A150-A4FA104D971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0428106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D42E0740-FFA6-D948-920F-0A7B53CACD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fi-FI" dirty="0" err="1"/>
              <a:t>Uudyn</a:t>
            </a:r>
            <a:r>
              <a:rPr lang="fi-FI" dirty="0"/>
              <a:t> parhaat urheilijat – M17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3AB25E1-5AF5-A94A-9C9C-FBD7ECF6ADDE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838201" y="3041653"/>
            <a:ext cx="3262747" cy="2296394"/>
          </a:xfrm>
        </p:spPr>
        <p:txBody>
          <a:bodyPr>
            <a:normAutofit/>
          </a:bodyPr>
          <a:lstStyle/>
          <a:p>
            <a:r>
              <a:rPr lang="fi-FI" dirty="0"/>
              <a:t>Oiva </a:t>
            </a:r>
            <a:r>
              <a:rPr lang="fi-FI" dirty="0" err="1"/>
              <a:t>Ylä</a:t>
            </a:r>
            <a:r>
              <a:rPr lang="fi-FI" dirty="0"/>
              <a:t>-Jarkko</a:t>
            </a:r>
          </a:p>
          <a:p>
            <a:pPr lvl="1"/>
            <a:r>
              <a:rPr lang="fi-FI" dirty="0" err="1"/>
              <a:t>LänsiUU</a:t>
            </a:r>
            <a:endParaRPr lang="fi-FI" dirty="0"/>
          </a:p>
          <a:p>
            <a:pPr lvl="2"/>
            <a:endParaRPr lang="fi-FI" dirty="0"/>
          </a:p>
          <a:p>
            <a:pPr lvl="2"/>
            <a:r>
              <a:rPr lang="fi-FI" dirty="0"/>
              <a:t>2000m </a:t>
            </a:r>
            <a:r>
              <a:rPr lang="fi-FI" dirty="0" err="1"/>
              <a:t>ej</a:t>
            </a:r>
            <a:r>
              <a:rPr lang="fi-FI" dirty="0"/>
              <a:t> 6.22,24</a:t>
            </a:r>
          </a:p>
          <a:p>
            <a:pPr lvl="2"/>
            <a:r>
              <a:rPr lang="fi-FI" dirty="0"/>
              <a:t>908p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A244FE-58ED-AE47-BA98-C2A2297A8824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8091053" y="3069834"/>
            <a:ext cx="3262747" cy="2296394"/>
          </a:xfrm>
        </p:spPr>
        <p:txBody>
          <a:bodyPr>
            <a:normAutofit/>
          </a:bodyPr>
          <a:lstStyle/>
          <a:p>
            <a:r>
              <a:rPr lang="fi-FI" dirty="0"/>
              <a:t>Arno Toivola</a:t>
            </a:r>
          </a:p>
          <a:p>
            <a:pPr lvl="1"/>
            <a:r>
              <a:rPr lang="fi-FI" dirty="0" err="1"/>
              <a:t>RiihKi</a:t>
            </a:r>
            <a:endParaRPr lang="fi-FI" dirty="0"/>
          </a:p>
          <a:p>
            <a:pPr lvl="2"/>
            <a:endParaRPr lang="fi-FI" dirty="0"/>
          </a:p>
          <a:p>
            <a:pPr lvl="2"/>
            <a:r>
              <a:rPr lang="fi-FI" dirty="0"/>
              <a:t>keihäs 58,77</a:t>
            </a:r>
          </a:p>
          <a:p>
            <a:pPr lvl="2"/>
            <a:r>
              <a:rPr lang="fi-FI" dirty="0"/>
              <a:t>671p</a:t>
            </a:r>
          </a:p>
          <a:p>
            <a:endParaRPr lang="fi-FI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71C0F3E6-F538-9341-BC61-741065B443FF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4464627" y="2516155"/>
            <a:ext cx="3262747" cy="2296394"/>
          </a:xfrm>
        </p:spPr>
        <p:txBody>
          <a:bodyPr>
            <a:normAutofit/>
          </a:bodyPr>
          <a:lstStyle/>
          <a:p>
            <a:r>
              <a:rPr lang="fi-FI" dirty="0"/>
              <a:t>Mikko Huhta</a:t>
            </a:r>
          </a:p>
          <a:p>
            <a:pPr lvl="1"/>
            <a:r>
              <a:rPr lang="fi-FI" dirty="0" err="1"/>
              <a:t>NurmijYU</a:t>
            </a:r>
            <a:endParaRPr lang="fi-FI" dirty="0"/>
          </a:p>
          <a:p>
            <a:pPr lvl="2"/>
            <a:endParaRPr lang="fi-FI" dirty="0"/>
          </a:p>
          <a:p>
            <a:pPr lvl="2"/>
            <a:r>
              <a:rPr lang="fi-FI" dirty="0"/>
              <a:t>moukari 66,58</a:t>
            </a:r>
          </a:p>
          <a:p>
            <a:pPr lvl="2"/>
            <a:r>
              <a:rPr lang="fi-FI" dirty="0"/>
              <a:t>928p</a:t>
            </a:r>
          </a:p>
          <a:p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0360649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D42E0740-FFA6-D948-920F-0A7B53CACD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fi-FI" dirty="0" err="1"/>
              <a:t>Uudyn</a:t>
            </a:r>
            <a:r>
              <a:rPr lang="fi-FI" dirty="0"/>
              <a:t> parhaat urheilijat – N19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3AB25E1-5AF5-A94A-9C9C-FBD7ECF6ADDE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838201" y="3041653"/>
            <a:ext cx="3262747" cy="2296394"/>
          </a:xfrm>
        </p:spPr>
        <p:txBody>
          <a:bodyPr>
            <a:normAutofit/>
          </a:bodyPr>
          <a:lstStyle/>
          <a:p>
            <a:r>
              <a:rPr lang="fi-FI" dirty="0"/>
              <a:t>Essi </a:t>
            </a:r>
            <a:r>
              <a:rPr lang="fi-FI" dirty="0" err="1"/>
              <a:t>Kärhä</a:t>
            </a:r>
            <a:endParaRPr lang="fi-FI" dirty="0"/>
          </a:p>
          <a:p>
            <a:pPr lvl="1"/>
            <a:r>
              <a:rPr lang="fi-FI" dirty="0" err="1"/>
              <a:t>NurmijYU</a:t>
            </a:r>
            <a:endParaRPr lang="fi-FI" dirty="0"/>
          </a:p>
          <a:p>
            <a:pPr lvl="2"/>
            <a:endParaRPr lang="fi-FI" dirty="0"/>
          </a:p>
          <a:p>
            <a:pPr lvl="2"/>
            <a:r>
              <a:rPr lang="fi-FI" dirty="0"/>
              <a:t>korkeus 160</a:t>
            </a:r>
          </a:p>
          <a:p>
            <a:pPr lvl="2"/>
            <a:r>
              <a:rPr lang="fi-FI" dirty="0"/>
              <a:t>674p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A244FE-58ED-AE47-BA98-C2A2297A8824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8091053" y="3069834"/>
            <a:ext cx="3262747" cy="2296394"/>
          </a:xfrm>
        </p:spPr>
        <p:txBody>
          <a:bodyPr>
            <a:normAutofit/>
          </a:bodyPr>
          <a:lstStyle/>
          <a:p>
            <a:r>
              <a:rPr lang="fi-FI" dirty="0"/>
              <a:t>Emmi Uusitalo</a:t>
            </a:r>
          </a:p>
          <a:p>
            <a:pPr lvl="1"/>
            <a:r>
              <a:rPr lang="fi-FI" dirty="0" err="1"/>
              <a:t>KarkkPo</a:t>
            </a:r>
            <a:endParaRPr lang="fi-FI" dirty="0"/>
          </a:p>
          <a:p>
            <a:pPr lvl="2"/>
            <a:endParaRPr lang="fi-FI" dirty="0"/>
          </a:p>
          <a:p>
            <a:pPr lvl="2"/>
            <a:r>
              <a:rPr lang="fi-FI" dirty="0"/>
              <a:t>seiväs 318</a:t>
            </a:r>
          </a:p>
          <a:p>
            <a:pPr lvl="2"/>
            <a:r>
              <a:rPr lang="fi-FI" dirty="0"/>
              <a:t>665p</a:t>
            </a:r>
          </a:p>
          <a:p>
            <a:endParaRPr lang="fi-FI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71C0F3E6-F538-9341-BC61-741065B443FF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4464627" y="2516155"/>
            <a:ext cx="3262747" cy="2296394"/>
          </a:xfrm>
        </p:spPr>
        <p:txBody>
          <a:bodyPr>
            <a:normAutofit/>
          </a:bodyPr>
          <a:lstStyle/>
          <a:p>
            <a:r>
              <a:rPr lang="fi-FI" dirty="0"/>
              <a:t>Emma </a:t>
            </a:r>
            <a:r>
              <a:rPr lang="fi-FI" dirty="0" err="1"/>
              <a:t>Rovasalo</a:t>
            </a:r>
            <a:endParaRPr lang="fi-FI" dirty="0"/>
          </a:p>
          <a:p>
            <a:pPr lvl="1"/>
            <a:r>
              <a:rPr lang="fi-FI" dirty="0" err="1"/>
              <a:t>HyvsU</a:t>
            </a:r>
            <a:endParaRPr lang="fi-FI" dirty="0"/>
          </a:p>
          <a:p>
            <a:pPr lvl="2"/>
            <a:endParaRPr lang="fi-FI" dirty="0"/>
          </a:p>
          <a:p>
            <a:pPr lvl="2"/>
            <a:r>
              <a:rPr lang="fi-FI" dirty="0"/>
              <a:t>seiväs 365 (hallissa 385)</a:t>
            </a:r>
          </a:p>
          <a:p>
            <a:pPr lvl="2"/>
            <a:r>
              <a:rPr lang="fi-FI" dirty="0"/>
              <a:t>988p (1142p)</a:t>
            </a:r>
          </a:p>
          <a:p>
            <a:endParaRPr lang="fi-FI" dirty="0"/>
          </a:p>
          <a:p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2524447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D42E0740-FFA6-D948-920F-0A7B53CACD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fi-FI" dirty="0" err="1"/>
              <a:t>Uudyn</a:t>
            </a:r>
            <a:r>
              <a:rPr lang="fi-FI" dirty="0"/>
              <a:t> parhaat urheilijat – M19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3AB25E1-5AF5-A94A-9C9C-FBD7ECF6ADDE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838201" y="3041653"/>
            <a:ext cx="3262747" cy="2296394"/>
          </a:xfrm>
        </p:spPr>
        <p:txBody>
          <a:bodyPr>
            <a:normAutofit/>
          </a:bodyPr>
          <a:lstStyle/>
          <a:p>
            <a:r>
              <a:rPr lang="fi-FI" dirty="0"/>
              <a:t>Valtteri Keskinen</a:t>
            </a:r>
          </a:p>
          <a:p>
            <a:pPr lvl="1"/>
            <a:r>
              <a:rPr lang="fi-FI" dirty="0" err="1"/>
              <a:t>VihdVie</a:t>
            </a:r>
            <a:endParaRPr lang="fi-FI" dirty="0"/>
          </a:p>
          <a:p>
            <a:pPr lvl="2"/>
            <a:endParaRPr lang="fi-FI" dirty="0"/>
          </a:p>
          <a:p>
            <a:pPr lvl="2"/>
            <a:r>
              <a:rPr lang="fi-FI" dirty="0"/>
              <a:t>400m 48,93</a:t>
            </a:r>
          </a:p>
          <a:p>
            <a:pPr lvl="2"/>
            <a:r>
              <a:rPr lang="fi-FI" dirty="0"/>
              <a:t>889p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A244FE-58ED-AE47-BA98-C2A2297A8824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8091053" y="3069834"/>
            <a:ext cx="3262747" cy="2296394"/>
          </a:xfrm>
        </p:spPr>
        <p:txBody>
          <a:bodyPr>
            <a:normAutofit/>
          </a:bodyPr>
          <a:lstStyle/>
          <a:p>
            <a:r>
              <a:rPr lang="fi-FI" dirty="0"/>
              <a:t>Simo Laine</a:t>
            </a:r>
          </a:p>
          <a:p>
            <a:pPr lvl="1"/>
            <a:r>
              <a:rPr lang="fi-FI" dirty="0" err="1"/>
              <a:t>LänsiUU</a:t>
            </a:r>
            <a:endParaRPr lang="fi-FI" dirty="0"/>
          </a:p>
          <a:p>
            <a:pPr lvl="2"/>
            <a:endParaRPr lang="fi-FI" dirty="0"/>
          </a:p>
          <a:p>
            <a:pPr lvl="2"/>
            <a:r>
              <a:rPr lang="fi-FI" dirty="0"/>
              <a:t>400m 48,94</a:t>
            </a:r>
          </a:p>
          <a:p>
            <a:pPr lvl="2"/>
            <a:r>
              <a:rPr lang="fi-FI" dirty="0"/>
              <a:t>888p</a:t>
            </a:r>
          </a:p>
          <a:p>
            <a:endParaRPr lang="fi-FI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71C0F3E6-F538-9341-BC61-741065B443FF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4464627" y="2516155"/>
            <a:ext cx="3262747" cy="2296394"/>
          </a:xfrm>
        </p:spPr>
        <p:txBody>
          <a:bodyPr>
            <a:normAutofit/>
          </a:bodyPr>
          <a:lstStyle/>
          <a:p>
            <a:r>
              <a:rPr lang="fi-FI" dirty="0"/>
              <a:t>Onni </a:t>
            </a:r>
            <a:r>
              <a:rPr lang="fi-FI" dirty="0" err="1"/>
              <a:t>Ruokangas</a:t>
            </a:r>
            <a:endParaRPr lang="fi-FI" dirty="0"/>
          </a:p>
          <a:p>
            <a:pPr lvl="1"/>
            <a:r>
              <a:rPr lang="fi-FI" dirty="0" err="1"/>
              <a:t>JanJa</a:t>
            </a:r>
            <a:endParaRPr lang="fi-FI" dirty="0"/>
          </a:p>
          <a:p>
            <a:pPr lvl="2"/>
            <a:endParaRPr lang="fi-FI" dirty="0"/>
          </a:p>
          <a:p>
            <a:pPr lvl="2"/>
            <a:r>
              <a:rPr lang="fi-FI" dirty="0"/>
              <a:t>keihäs 73,06</a:t>
            </a:r>
          </a:p>
          <a:p>
            <a:pPr lvl="2"/>
            <a:r>
              <a:rPr lang="fi-FI" dirty="0"/>
              <a:t>1012p</a:t>
            </a:r>
          </a:p>
          <a:p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4135220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D42E0740-FFA6-D948-920F-0A7B53CACD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fi-FI" dirty="0" err="1"/>
              <a:t>Uudyn</a:t>
            </a:r>
            <a:r>
              <a:rPr lang="fi-FI" dirty="0"/>
              <a:t> parhaat urheilijat – N22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3AB25E1-5AF5-A94A-9C9C-FBD7ECF6ADDE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838201" y="3041653"/>
            <a:ext cx="3262747" cy="2296394"/>
          </a:xfrm>
        </p:spPr>
        <p:txBody>
          <a:bodyPr>
            <a:normAutofit/>
          </a:bodyPr>
          <a:lstStyle/>
          <a:p>
            <a:r>
              <a:rPr lang="fi-FI" dirty="0"/>
              <a:t>Hertta Hankimaa</a:t>
            </a:r>
          </a:p>
          <a:p>
            <a:pPr lvl="1"/>
            <a:r>
              <a:rPr lang="fi-FI" dirty="0" err="1"/>
              <a:t>KeskiUYU</a:t>
            </a:r>
            <a:endParaRPr lang="fi-FI" dirty="0"/>
          </a:p>
          <a:p>
            <a:pPr lvl="2"/>
            <a:endParaRPr lang="fi-FI" dirty="0"/>
          </a:p>
          <a:p>
            <a:pPr lvl="2"/>
            <a:r>
              <a:rPr lang="fi-FI" dirty="0"/>
              <a:t>400m 56,74</a:t>
            </a:r>
          </a:p>
          <a:p>
            <a:pPr lvl="2"/>
            <a:r>
              <a:rPr lang="fi-FI" dirty="0"/>
              <a:t>950p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A244FE-58ED-AE47-BA98-C2A2297A8824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8091053" y="3069834"/>
            <a:ext cx="3262747" cy="2296394"/>
          </a:xfrm>
        </p:spPr>
        <p:txBody>
          <a:bodyPr>
            <a:normAutofit/>
          </a:bodyPr>
          <a:lstStyle/>
          <a:p>
            <a:r>
              <a:rPr lang="fi-FI" dirty="0"/>
              <a:t>Sanni Kuparinen</a:t>
            </a:r>
          </a:p>
          <a:p>
            <a:pPr lvl="1"/>
            <a:r>
              <a:rPr lang="fi-FI" dirty="0" err="1"/>
              <a:t>JanJa</a:t>
            </a:r>
            <a:endParaRPr lang="fi-FI" dirty="0"/>
          </a:p>
          <a:p>
            <a:pPr lvl="2"/>
            <a:endParaRPr lang="fi-FI" dirty="0"/>
          </a:p>
          <a:p>
            <a:pPr lvl="2"/>
            <a:r>
              <a:rPr lang="fi-FI" dirty="0"/>
              <a:t>kiekko 50,06</a:t>
            </a:r>
          </a:p>
          <a:p>
            <a:pPr lvl="2"/>
            <a:r>
              <a:rPr lang="fi-FI" dirty="0"/>
              <a:t>889p</a:t>
            </a:r>
          </a:p>
          <a:p>
            <a:endParaRPr lang="fi-FI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71C0F3E6-F538-9341-BC61-741065B443FF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4464627" y="2516155"/>
            <a:ext cx="3262747" cy="2296394"/>
          </a:xfrm>
        </p:spPr>
        <p:txBody>
          <a:bodyPr>
            <a:normAutofit/>
          </a:bodyPr>
          <a:lstStyle/>
          <a:p>
            <a:r>
              <a:rPr lang="fi-FI" dirty="0"/>
              <a:t>Kerttu Latvala</a:t>
            </a:r>
          </a:p>
          <a:p>
            <a:pPr lvl="1"/>
            <a:r>
              <a:rPr lang="fi-FI" dirty="0" err="1"/>
              <a:t>KeskiUYU</a:t>
            </a:r>
            <a:endParaRPr lang="fi-FI" dirty="0"/>
          </a:p>
          <a:p>
            <a:pPr lvl="2"/>
            <a:endParaRPr lang="fi-FI" dirty="0"/>
          </a:p>
          <a:p>
            <a:pPr lvl="2"/>
            <a:r>
              <a:rPr lang="fi-FI" dirty="0"/>
              <a:t>100m 12,04</a:t>
            </a:r>
          </a:p>
          <a:p>
            <a:pPr lvl="2"/>
            <a:r>
              <a:rPr lang="fi-FI" dirty="0"/>
              <a:t>984p</a:t>
            </a:r>
          </a:p>
          <a:p>
            <a:endParaRPr lang="fi-FI" dirty="0"/>
          </a:p>
          <a:p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4534087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D42E0740-FFA6-D948-920F-0A7B53CACD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fi-FI" dirty="0" err="1"/>
              <a:t>Uudyn</a:t>
            </a:r>
            <a:r>
              <a:rPr lang="fi-FI" dirty="0"/>
              <a:t> parhaat urheilijat – M22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3AB25E1-5AF5-A94A-9C9C-FBD7ECF6ADDE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838201" y="3041653"/>
            <a:ext cx="3262747" cy="2296394"/>
          </a:xfrm>
        </p:spPr>
        <p:txBody>
          <a:bodyPr>
            <a:normAutofit/>
          </a:bodyPr>
          <a:lstStyle/>
          <a:p>
            <a:r>
              <a:rPr lang="fi-FI" dirty="0"/>
              <a:t>Lasse </a:t>
            </a:r>
            <a:r>
              <a:rPr lang="fi-FI" dirty="0" err="1"/>
              <a:t>Hämelahti</a:t>
            </a:r>
            <a:endParaRPr lang="fi-FI" dirty="0"/>
          </a:p>
          <a:p>
            <a:pPr lvl="1"/>
            <a:r>
              <a:rPr lang="fi-FI" dirty="0" err="1"/>
              <a:t>JanJa</a:t>
            </a:r>
            <a:endParaRPr lang="fi-FI" dirty="0"/>
          </a:p>
          <a:p>
            <a:pPr lvl="2"/>
            <a:endParaRPr lang="fi-FI" dirty="0"/>
          </a:p>
          <a:p>
            <a:pPr lvl="2"/>
            <a:r>
              <a:rPr lang="fi-FI" dirty="0"/>
              <a:t>100m 10,68</a:t>
            </a:r>
          </a:p>
          <a:p>
            <a:pPr lvl="2"/>
            <a:r>
              <a:rPr lang="fi-FI" dirty="0"/>
              <a:t>983p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A244FE-58ED-AE47-BA98-C2A2297A8824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8091053" y="3069834"/>
            <a:ext cx="3262747" cy="2296394"/>
          </a:xfrm>
        </p:spPr>
        <p:txBody>
          <a:bodyPr>
            <a:normAutofit/>
          </a:bodyPr>
          <a:lstStyle/>
          <a:p>
            <a:r>
              <a:rPr lang="fi-FI" dirty="0"/>
              <a:t>Arttu Saari</a:t>
            </a:r>
          </a:p>
          <a:p>
            <a:pPr lvl="1"/>
            <a:r>
              <a:rPr lang="fi-FI" dirty="0" err="1"/>
              <a:t>KeskiUYU</a:t>
            </a:r>
            <a:endParaRPr lang="fi-FI" dirty="0"/>
          </a:p>
          <a:p>
            <a:pPr lvl="2"/>
            <a:endParaRPr lang="fi-FI" dirty="0"/>
          </a:p>
          <a:p>
            <a:pPr lvl="2"/>
            <a:r>
              <a:rPr lang="fi-FI" dirty="0"/>
              <a:t>110m </a:t>
            </a:r>
            <a:r>
              <a:rPr lang="fi-FI" dirty="0" err="1"/>
              <a:t>aj</a:t>
            </a:r>
            <a:r>
              <a:rPr lang="fi-FI" dirty="0"/>
              <a:t> 14,78</a:t>
            </a:r>
          </a:p>
          <a:p>
            <a:pPr lvl="2"/>
            <a:r>
              <a:rPr lang="fi-FI" dirty="0"/>
              <a:t>930p</a:t>
            </a:r>
          </a:p>
          <a:p>
            <a:endParaRPr lang="fi-FI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71C0F3E6-F538-9341-BC61-741065B443FF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4464627" y="2516155"/>
            <a:ext cx="3262747" cy="2296394"/>
          </a:xfrm>
        </p:spPr>
        <p:txBody>
          <a:bodyPr>
            <a:normAutofit/>
          </a:bodyPr>
          <a:lstStyle/>
          <a:p>
            <a:r>
              <a:rPr lang="fi-FI" dirty="0"/>
              <a:t>Iikka </a:t>
            </a:r>
            <a:r>
              <a:rPr lang="fi-FI" dirty="0" err="1"/>
              <a:t>Alingué</a:t>
            </a:r>
            <a:endParaRPr lang="fi-FI" dirty="0"/>
          </a:p>
          <a:p>
            <a:pPr lvl="1"/>
            <a:r>
              <a:rPr lang="fi-FI" dirty="0" err="1"/>
              <a:t>JanJa</a:t>
            </a:r>
            <a:endParaRPr lang="fi-FI" dirty="0"/>
          </a:p>
          <a:p>
            <a:pPr lvl="2"/>
            <a:endParaRPr lang="fi-FI" dirty="0"/>
          </a:p>
          <a:p>
            <a:pPr lvl="2"/>
            <a:r>
              <a:rPr lang="fi-FI" dirty="0"/>
              <a:t>kolmiloikka 15,49</a:t>
            </a:r>
          </a:p>
          <a:p>
            <a:pPr lvl="2"/>
            <a:r>
              <a:rPr lang="fi-FI" dirty="0"/>
              <a:t>1005p</a:t>
            </a:r>
          </a:p>
          <a:p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0555794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D42E0740-FFA6-D948-920F-0A7B53CACD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fi-FI" dirty="0" err="1"/>
              <a:t>Uudyn</a:t>
            </a:r>
            <a:r>
              <a:rPr lang="fi-FI" dirty="0"/>
              <a:t> parhaat urheilijat – 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3AB25E1-5AF5-A94A-9C9C-FBD7ECF6ADDE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838201" y="3041653"/>
            <a:ext cx="3262747" cy="2296394"/>
          </a:xfrm>
        </p:spPr>
        <p:txBody>
          <a:bodyPr>
            <a:normAutofit/>
          </a:bodyPr>
          <a:lstStyle/>
          <a:p>
            <a:r>
              <a:rPr lang="fi-FI" dirty="0"/>
              <a:t>Maria Kytölä</a:t>
            </a:r>
          </a:p>
          <a:p>
            <a:pPr lvl="1"/>
            <a:r>
              <a:rPr lang="fi-FI" dirty="0" err="1"/>
              <a:t>NurmijYU</a:t>
            </a:r>
            <a:endParaRPr lang="fi-FI" dirty="0"/>
          </a:p>
          <a:p>
            <a:pPr lvl="2"/>
            <a:endParaRPr lang="fi-FI" dirty="0"/>
          </a:p>
          <a:p>
            <a:pPr lvl="2"/>
            <a:r>
              <a:rPr lang="fi-FI" dirty="0"/>
              <a:t>seiväs 405</a:t>
            </a:r>
          </a:p>
          <a:p>
            <a:pPr lvl="2"/>
            <a:r>
              <a:rPr lang="fi-FI" dirty="0"/>
              <a:t>975p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A244FE-58ED-AE47-BA98-C2A2297A8824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8091053" y="3069834"/>
            <a:ext cx="3262747" cy="2296394"/>
          </a:xfrm>
        </p:spPr>
        <p:txBody>
          <a:bodyPr>
            <a:normAutofit/>
          </a:bodyPr>
          <a:lstStyle/>
          <a:p>
            <a:r>
              <a:rPr lang="fi-FI" dirty="0"/>
              <a:t>Nina Leivo</a:t>
            </a:r>
          </a:p>
          <a:p>
            <a:pPr lvl="1"/>
            <a:r>
              <a:rPr lang="fi-FI" dirty="0" err="1"/>
              <a:t>NurmijYU</a:t>
            </a:r>
            <a:endParaRPr lang="fi-FI" dirty="0"/>
          </a:p>
          <a:p>
            <a:pPr lvl="2"/>
            <a:endParaRPr lang="fi-FI" dirty="0"/>
          </a:p>
          <a:p>
            <a:pPr lvl="2"/>
            <a:r>
              <a:rPr lang="fi-FI" dirty="0"/>
              <a:t>3000m </a:t>
            </a:r>
            <a:r>
              <a:rPr lang="fi-FI" dirty="0" err="1"/>
              <a:t>ej</a:t>
            </a:r>
            <a:r>
              <a:rPr lang="fi-FI" dirty="0"/>
              <a:t> 11.03,91</a:t>
            </a:r>
          </a:p>
          <a:p>
            <a:pPr lvl="2"/>
            <a:r>
              <a:rPr lang="fi-FI" dirty="0"/>
              <a:t>947p</a:t>
            </a:r>
          </a:p>
          <a:p>
            <a:endParaRPr lang="fi-FI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71C0F3E6-F538-9341-BC61-741065B443FF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4464627" y="2516155"/>
            <a:ext cx="3262747" cy="2296394"/>
          </a:xfrm>
        </p:spPr>
        <p:txBody>
          <a:bodyPr>
            <a:normAutofit/>
          </a:bodyPr>
          <a:lstStyle/>
          <a:p>
            <a:r>
              <a:rPr lang="fi-FI" dirty="0"/>
              <a:t>Elina Kostiainen</a:t>
            </a:r>
          </a:p>
          <a:p>
            <a:pPr lvl="1"/>
            <a:r>
              <a:rPr lang="fi-FI" dirty="0" err="1"/>
              <a:t>VihdVie</a:t>
            </a:r>
            <a:endParaRPr lang="fi-FI" dirty="0"/>
          </a:p>
          <a:p>
            <a:pPr lvl="2"/>
            <a:endParaRPr lang="fi-FI" dirty="0"/>
          </a:p>
          <a:p>
            <a:pPr lvl="2"/>
            <a:r>
              <a:rPr lang="fi-FI" dirty="0"/>
              <a:t>kolmiloikka 13,05</a:t>
            </a:r>
          </a:p>
          <a:p>
            <a:pPr lvl="2"/>
            <a:r>
              <a:rPr lang="fi-FI" dirty="0"/>
              <a:t>1021p</a:t>
            </a:r>
          </a:p>
          <a:p>
            <a:endParaRPr lang="fi-FI" dirty="0"/>
          </a:p>
          <a:p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91842376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D42E0740-FFA6-D948-920F-0A7B53CACD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fi-FI" dirty="0" err="1"/>
              <a:t>Uudyn</a:t>
            </a:r>
            <a:r>
              <a:rPr lang="fi-FI" dirty="0"/>
              <a:t> parhaat urheilijat – M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3AB25E1-5AF5-A94A-9C9C-FBD7ECF6ADDE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838201" y="3041653"/>
            <a:ext cx="3262747" cy="2296394"/>
          </a:xfrm>
        </p:spPr>
        <p:txBody>
          <a:bodyPr>
            <a:normAutofit/>
          </a:bodyPr>
          <a:lstStyle/>
          <a:p>
            <a:r>
              <a:rPr lang="fi-FI" dirty="0"/>
              <a:t>Pyry Keränen</a:t>
            </a:r>
          </a:p>
          <a:p>
            <a:pPr lvl="1"/>
            <a:r>
              <a:rPr lang="fi-FI" dirty="0" err="1"/>
              <a:t>KarkkPo</a:t>
            </a:r>
            <a:endParaRPr lang="fi-FI" dirty="0"/>
          </a:p>
          <a:p>
            <a:pPr lvl="2"/>
            <a:endParaRPr lang="fi-FI" dirty="0"/>
          </a:p>
          <a:p>
            <a:pPr lvl="2"/>
            <a:r>
              <a:rPr lang="fi-FI" dirty="0"/>
              <a:t>Pituus 750</a:t>
            </a:r>
          </a:p>
          <a:p>
            <a:pPr lvl="2"/>
            <a:r>
              <a:rPr lang="fi-FI" dirty="0"/>
              <a:t>1029p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A244FE-58ED-AE47-BA98-C2A2297A8824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8091053" y="3069834"/>
            <a:ext cx="3262747" cy="2296394"/>
          </a:xfrm>
        </p:spPr>
        <p:txBody>
          <a:bodyPr>
            <a:normAutofit/>
          </a:bodyPr>
          <a:lstStyle/>
          <a:p>
            <a:r>
              <a:rPr lang="fi-FI" dirty="0"/>
              <a:t>Petri </a:t>
            </a:r>
            <a:r>
              <a:rPr lang="fi-FI" dirty="0" err="1"/>
              <a:t>Ihander</a:t>
            </a:r>
            <a:endParaRPr lang="fi-FI" dirty="0"/>
          </a:p>
          <a:p>
            <a:pPr lvl="1"/>
            <a:r>
              <a:rPr lang="fi-FI" dirty="0" err="1"/>
              <a:t>KeskiUYU</a:t>
            </a:r>
            <a:endParaRPr lang="fi-FI" dirty="0"/>
          </a:p>
          <a:p>
            <a:pPr lvl="2"/>
            <a:endParaRPr lang="fi-FI" dirty="0"/>
          </a:p>
          <a:p>
            <a:pPr lvl="2"/>
            <a:r>
              <a:rPr lang="fi-FI" dirty="0"/>
              <a:t>10-ottelu 7382</a:t>
            </a:r>
          </a:p>
          <a:p>
            <a:pPr lvl="2"/>
            <a:r>
              <a:rPr lang="fi-FI" dirty="0"/>
              <a:t>1016p</a:t>
            </a:r>
          </a:p>
          <a:p>
            <a:endParaRPr lang="fi-FI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71C0F3E6-F538-9341-BC61-741065B443FF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4464627" y="2516155"/>
            <a:ext cx="3262747" cy="2296394"/>
          </a:xfrm>
        </p:spPr>
        <p:txBody>
          <a:bodyPr>
            <a:normAutofit/>
          </a:bodyPr>
          <a:lstStyle/>
          <a:p>
            <a:r>
              <a:rPr lang="fi-FI" dirty="0"/>
              <a:t>Oskari Lehtonen</a:t>
            </a:r>
          </a:p>
          <a:p>
            <a:pPr lvl="1"/>
            <a:r>
              <a:rPr lang="fi-FI" dirty="0" err="1"/>
              <a:t>NurmijYU</a:t>
            </a:r>
            <a:endParaRPr lang="fi-FI" dirty="0"/>
          </a:p>
          <a:p>
            <a:pPr lvl="2"/>
            <a:endParaRPr lang="fi-FI" dirty="0"/>
          </a:p>
          <a:p>
            <a:pPr lvl="2"/>
            <a:r>
              <a:rPr lang="fi-FI" dirty="0"/>
              <a:t>200m 20,97</a:t>
            </a:r>
          </a:p>
          <a:p>
            <a:pPr lvl="2"/>
            <a:r>
              <a:rPr lang="fi-FI" dirty="0"/>
              <a:t>1072p</a:t>
            </a:r>
          </a:p>
          <a:p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66639000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D42E0740-FFA6-D948-920F-0A7B53CACD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fi-FI" dirty="0" err="1"/>
              <a:t>Uudyn</a:t>
            </a:r>
            <a:r>
              <a:rPr lang="fi-FI" dirty="0"/>
              <a:t> parhaat urheilijat – </a:t>
            </a:r>
            <a:r>
              <a:rPr lang="fi-FI" dirty="0" err="1"/>
              <a:t>Paraurheilija</a:t>
            </a:r>
            <a:endParaRPr lang="fi-FI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3AB25E1-5AF5-A94A-9C9C-FBD7ECF6ADDE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838201" y="3041653"/>
            <a:ext cx="3262747" cy="2296394"/>
          </a:xfrm>
        </p:spPr>
        <p:txBody>
          <a:bodyPr>
            <a:normAutofit/>
          </a:bodyPr>
          <a:lstStyle/>
          <a:p>
            <a:r>
              <a:rPr lang="fi-FI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A244FE-58ED-AE47-BA98-C2A2297A8824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8091053" y="3069834"/>
            <a:ext cx="3262747" cy="2296394"/>
          </a:xfrm>
        </p:spPr>
        <p:txBody>
          <a:bodyPr>
            <a:normAutofit/>
          </a:bodyPr>
          <a:lstStyle/>
          <a:p>
            <a:r>
              <a:rPr lang="fi-FI" dirty="0"/>
              <a:t> 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71C0F3E6-F538-9341-BC61-741065B443FF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4464627" y="1690688"/>
            <a:ext cx="3262747" cy="3121861"/>
          </a:xfrm>
        </p:spPr>
        <p:txBody>
          <a:bodyPr>
            <a:normAutofit/>
          </a:bodyPr>
          <a:lstStyle/>
          <a:p>
            <a:r>
              <a:rPr lang="fi-FI" dirty="0"/>
              <a:t>Henry Manni</a:t>
            </a:r>
          </a:p>
          <a:p>
            <a:pPr lvl="1"/>
            <a:r>
              <a:rPr lang="fi-FI" dirty="0" err="1"/>
              <a:t>LänsiUU</a:t>
            </a:r>
            <a:endParaRPr lang="fi-FI" dirty="0"/>
          </a:p>
          <a:p>
            <a:pPr lvl="2"/>
            <a:endParaRPr lang="fi-FI" dirty="0"/>
          </a:p>
          <a:p>
            <a:pPr lvl="2"/>
            <a:r>
              <a:rPr lang="fi-FI" dirty="0"/>
              <a:t>100m ratakelaus </a:t>
            </a:r>
            <a:r>
              <a:rPr lang="fi-FI" dirty="0" err="1"/>
              <a:t>euroopanmestari</a:t>
            </a:r>
            <a:endParaRPr lang="fi-FI" dirty="0"/>
          </a:p>
          <a:p>
            <a:pPr lvl="2"/>
            <a:endParaRPr lang="fi-FI" dirty="0"/>
          </a:p>
          <a:p>
            <a:pPr lvl="2"/>
            <a:r>
              <a:rPr lang="fi-FI" dirty="0"/>
              <a:t>800m 4., 100m 5.</a:t>
            </a:r>
            <a:br>
              <a:rPr lang="fi-FI" dirty="0"/>
            </a:br>
            <a:r>
              <a:rPr lang="fi-FI" dirty="0" err="1"/>
              <a:t>paralympialaiset</a:t>
            </a:r>
            <a:endParaRPr lang="fi-FI" dirty="0"/>
          </a:p>
          <a:p>
            <a:endParaRPr lang="fi-FI" dirty="0"/>
          </a:p>
        </p:txBody>
      </p:sp>
      <p:sp>
        <p:nvSpPr>
          <p:cNvPr id="7" name="Content Placeholder 3">
            <a:extLst>
              <a:ext uri="{FF2B5EF4-FFF2-40B4-BE49-F238E27FC236}">
                <a16:creationId xmlns:a16="http://schemas.microsoft.com/office/drawing/2014/main" id="{D4DAFB71-A2CA-8146-8B5F-95F6B9C014BB}"/>
              </a:ext>
            </a:extLst>
          </p:cNvPr>
          <p:cNvSpPr txBox="1">
            <a:spLocks/>
          </p:cNvSpPr>
          <p:nvPr/>
        </p:nvSpPr>
        <p:spPr>
          <a:xfrm>
            <a:off x="838200" y="2847399"/>
            <a:ext cx="3262747" cy="2684902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b="0" i="0" kern="1200">
                <a:solidFill>
                  <a:schemeClr val="tx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defRPr>
            </a:lvl1pPr>
            <a:lvl2pPr marL="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b="0" i="1" kern="1200">
                <a:solidFill>
                  <a:schemeClr val="tx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defRPr>
            </a:lvl2pPr>
            <a:lvl3pPr marL="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b="0" i="0" kern="1200">
                <a:solidFill>
                  <a:schemeClr val="tx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defRPr>
            </a:lvl3pPr>
            <a:lvl4pPr marL="723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0" i="0" kern="120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4pPr>
            <a:lvl5pPr marL="964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0" i="0" kern="120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i-FI" dirty="0"/>
              <a:t>Tuomas Manni</a:t>
            </a:r>
          </a:p>
          <a:p>
            <a:pPr lvl="1"/>
            <a:r>
              <a:rPr lang="fi-FI" dirty="0" err="1"/>
              <a:t>LänsiUU</a:t>
            </a:r>
            <a:endParaRPr lang="fi-FI" dirty="0"/>
          </a:p>
          <a:p>
            <a:pPr lvl="2"/>
            <a:endParaRPr lang="fi-FI" dirty="0"/>
          </a:p>
          <a:p>
            <a:pPr lvl="2"/>
            <a:r>
              <a:rPr lang="fi-FI" dirty="0"/>
              <a:t>Keihäs 1/SM, 4/EM, SE</a:t>
            </a:r>
            <a:br>
              <a:rPr lang="fi-FI" dirty="0"/>
            </a:br>
            <a:r>
              <a:rPr lang="fi-FI" dirty="0"/>
              <a:t>kuula 1/SM, 8/EM</a:t>
            </a:r>
          </a:p>
          <a:p>
            <a:pPr lvl="2"/>
            <a:r>
              <a:rPr lang="fi-FI" dirty="0"/>
              <a:t>Kiekko 1/SM</a:t>
            </a:r>
          </a:p>
        </p:txBody>
      </p:sp>
    </p:spTree>
    <p:extLst>
      <p:ext uri="{BB962C8B-B14F-4D97-AF65-F5344CB8AC3E}">
        <p14:creationId xmlns:p14="http://schemas.microsoft.com/office/powerpoint/2010/main" val="213783152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D42E0740-FFA6-D948-920F-0A7B53CACD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fi-FI" dirty="0" err="1"/>
              <a:t>Uudyn</a:t>
            </a:r>
            <a:r>
              <a:rPr lang="fi-FI" dirty="0"/>
              <a:t> parhaat urheilijat – Paras urheilija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3AB25E1-5AF5-A94A-9C9C-FBD7ECF6ADDE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838201" y="3041653"/>
            <a:ext cx="3262747" cy="2296394"/>
          </a:xfrm>
        </p:spPr>
        <p:txBody>
          <a:bodyPr>
            <a:normAutofit/>
          </a:bodyPr>
          <a:lstStyle/>
          <a:p>
            <a:r>
              <a:rPr lang="fi-FI" dirty="0"/>
              <a:t>Pyry Keränen</a:t>
            </a:r>
          </a:p>
          <a:p>
            <a:pPr lvl="1"/>
            <a:r>
              <a:rPr lang="fi-FI" dirty="0" err="1"/>
              <a:t>KarkkPo</a:t>
            </a:r>
            <a:endParaRPr lang="fi-FI" dirty="0"/>
          </a:p>
          <a:p>
            <a:pPr lvl="2"/>
            <a:endParaRPr lang="fi-FI" dirty="0"/>
          </a:p>
          <a:p>
            <a:pPr lvl="2"/>
            <a:r>
              <a:rPr lang="fi-FI" dirty="0"/>
              <a:t>Pituus 750</a:t>
            </a:r>
          </a:p>
          <a:p>
            <a:pPr lvl="2"/>
            <a:r>
              <a:rPr lang="fi-FI" dirty="0"/>
              <a:t>1029p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A244FE-58ED-AE47-BA98-C2A2297A8824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8091053" y="3069834"/>
            <a:ext cx="3262747" cy="2296394"/>
          </a:xfrm>
        </p:spPr>
        <p:txBody>
          <a:bodyPr>
            <a:normAutofit/>
          </a:bodyPr>
          <a:lstStyle/>
          <a:p>
            <a:r>
              <a:rPr lang="fi-FI" dirty="0"/>
              <a:t>Elina Kostiainen</a:t>
            </a:r>
          </a:p>
          <a:p>
            <a:pPr lvl="1"/>
            <a:r>
              <a:rPr lang="fi-FI" dirty="0" err="1"/>
              <a:t>VihdVie</a:t>
            </a:r>
            <a:endParaRPr lang="fi-FI" dirty="0"/>
          </a:p>
          <a:p>
            <a:pPr lvl="2"/>
            <a:endParaRPr lang="fi-FI" dirty="0"/>
          </a:p>
          <a:p>
            <a:pPr lvl="2"/>
            <a:r>
              <a:rPr lang="fi-FI" dirty="0"/>
              <a:t>kolmiloikka 13,05</a:t>
            </a:r>
          </a:p>
          <a:p>
            <a:pPr lvl="2"/>
            <a:r>
              <a:rPr lang="fi-FI" dirty="0"/>
              <a:t>1021p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71C0F3E6-F538-9341-BC61-741065B443FF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4464627" y="2516155"/>
            <a:ext cx="3262747" cy="2296394"/>
          </a:xfrm>
        </p:spPr>
        <p:txBody>
          <a:bodyPr>
            <a:normAutofit/>
          </a:bodyPr>
          <a:lstStyle/>
          <a:p>
            <a:r>
              <a:rPr lang="fi-FI" dirty="0"/>
              <a:t>Oskari Lehtonen</a:t>
            </a:r>
          </a:p>
          <a:p>
            <a:pPr lvl="1"/>
            <a:r>
              <a:rPr lang="fi-FI" dirty="0" err="1"/>
              <a:t>NurmijYU</a:t>
            </a:r>
            <a:endParaRPr lang="fi-FI" dirty="0"/>
          </a:p>
          <a:p>
            <a:pPr lvl="2"/>
            <a:endParaRPr lang="fi-FI" dirty="0"/>
          </a:p>
          <a:p>
            <a:pPr lvl="2"/>
            <a:r>
              <a:rPr lang="fi-FI" dirty="0"/>
              <a:t>200m 20,97</a:t>
            </a:r>
          </a:p>
          <a:p>
            <a:pPr lvl="2"/>
            <a:r>
              <a:rPr lang="fi-FI" dirty="0"/>
              <a:t>1072p</a:t>
            </a:r>
          </a:p>
          <a:p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51984057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D42E0740-FFA6-D948-920F-0A7B53CACD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/>
              <a:t>Uudyn</a:t>
            </a:r>
            <a:r>
              <a:rPr lang="fi-FI" dirty="0"/>
              <a:t> parhaat – Valmentajat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3AB25E1-5AF5-A94A-9C9C-FBD7ECF6AD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fi-FI" dirty="0">
                <a:solidFill>
                  <a:srgbClr val="235787"/>
                </a:solidFill>
              </a:rPr>
              <a:t>Nuorisovalmentaja</a:t>
            </a:r>
          </a:p>
          <a:p>
            <a:pPr marL="0" indent="0" algn="ctr">
              <a:buNone/>
            </a:pPr>
            <a:r>
              <a:rPr lang="fi-FI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Maarit Lindberg</a:t>
            </a:r>
          </a:p>
          <a:p>
            <a:pPr marL="0" lvl="1" indent="0" algn="ctr">
              <a:buNone/>
            </a:pPr>
            <a:r>
              <a:rPr lang="fi-FI" i="1" dirty="0" err="1">
                <a:latin typeface="Helvetica Neue Light" panose="02000403000000020004" pitchFamily="2" charset="0"/>
                <a:ea typeface="Helvetica Neue Light" panose="02000403000000020004" pitchFamily="2" charset="0"/>
              </a:rPr>
              <a:t>RiihKi</a:t>
            </a:r>
            <a:endParaRPr lang="fi-FI" i="1" dirty="0">
              <a:latin typeface="Helvetica Neue Light" panose="02000403000000020004" pitchFamily="2" charset="0"/>
              <a:ea typeface="Helvetica Neue Light" panose="02000403000000020004" pitchFamily="2" charset="0"/>
            </a:endParaRPr>
          </a:p>
          <a:p>
            <a:pPr marL="0" indent="0" algn="ctr">
              <a:buNone/>
            </a:pPr>
            <a:endParaRPr lang="fi-FI" sz="2000" dirty="0"/>
          </a:p>
          <a:p>
            <a:pPr marL="0" indent="0" algn="ctr">
              <a:buNone/>
            </a:pPr>
            <a:r>
              <a:rPr lang="fi-FI" dirty="0">
                <a:solidFill>
                  <a:srgbClr val="235787"/>
                </a:solidFill>
              </a:rPr>
              <a:t>Valmentaja</a:t>
            </a:r>
          </a:p>
          <a:p>
            <a:pPr marL="0" indent="0" algn="ctr">
              <a:buNone/>
            </a:pPr>
            <a:r>
              <a:rPr lang="fi-FI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Pasi Kuusinen</a:t>
            </a:r>
          </a:p>
          <a:p>
            <a:pPr marL="0" lvl="1" indent="0" algn="ctr">
              <a:buNone/>
            </a:pPr>
            <a:r>
              <a:rPr lang="fi-FI" i="1" dirty="0" err="1">
                <a:latin typeface="Helvetica Neue Light" panose="02000403000000020004" pitchFamily="2" charset="0"/>
                <a:ea typeface="Helvetica Neue Light" panose="02000403000000020004" pitchFamily="2" charset="0"/>
              </a:rPr>
              <a:t>RiihKi</a:t>
            </a:r>
            <a:endParaRPr lang="fi-FI" i="1" dirty="0">
              <a:latin typeface="Helvetica Neue Light" panose="02000403000000020004" pitchFamily="2" charset="0"/>
              <a:ea typeface="Helvetica Neue Light" panose="02000403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67073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D0F6FB-D72A-B44F-BF1E-2F528A0D30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5256212" cy="1600200"/>
          </a:xfrm>
        </p:spPr>
        <p:txBody>
          <a:bodyPr>
            <a:normAutofit/>
          </a:bodyPr>
          <a:lstStyle/>
          <a:p>
            <a:r>
              <a:rPr lang="fi-FI" sz="3600" dirty="0" err="1"/>
              <a:t>Uudyn</a:t>
            </a:r>
            <a:r>
              <a:rPr lang="fi-FI" sz="3600" dirty="0"/>
              <a:t> parhaat urheilijat</a:t>
            </a:r>
            <a:br>
              <a:rPr lang="fi-FI" sz="3600" dirty="0"/>
            </a:br>
            <a:endParaRPr lang="fi-FI" sz="3600" dirty="0"/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C04BFBD0-B65C-194B-892E-D0F069ED568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234799" y="995363"/>
            <a:ext cx="3960839" cy="4873625"/>
          </a:xfrm>
        </p:spPr>
      </p:pic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30FC636-7880-9E4C-8088-D37F93F80C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7095522" cy="3811588"/>
          </a:xfrm>
        </p:spPr>
        <p:txBody>
          <a:bodyPr>
            <a:normAutofit/>
          </a:bodyPr>
          <a:lstStyle/>
          <a:p>
            <a:r>
              <a:rPr lang="fi-FI" sz="2800" dirty="0"/>
              <a:t>Palkitsemissäännöt</a:t>
            </a:r>
          </a:p>
          <a:p>
            <a:pPr algn="ctr"/>
            <a:endParaRPr lang="fi-FI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i-FI" sz="2800" dirty="0"/>
              <a:t>14-15v: SM-kisamenestys                        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i-FI" sz="2800" dirty="0"/>
              <a:t>16-19v: nuorten eliittikisojen  pisteytys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i-FI" sz="2800" dirty="0"/>
              <a:t>22v ja yleinen: IAAF-pisteytys</a:t>
            </a:r>
          </a:p>
          <a:p>
            <a:endParaRPr lang="fi-FI" sz="2800" dirty="0"/>
          </a:p>
          <a:p>
            <a:endParaRPr lang="fi-FI" sz="2800" dirty="0"/>
          </a:p>
          <a:p>
            <a:endParaRPr lang="fi-FI" sz="2800" dirty="0"/>
          </a:p>
        </p:txBody>
      </p:sp>
    </p:spTree>
    <p:extLst>
      <p:ext uri="{BB962C8B-B14F-4D97-AF65-F5344CB8AC3E}">
        <p14:creationId xmlns:p14="http://schemas.microsoft.com/office/powerpoint/2010/main" val="255741518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D42E0740-FFA6-D948-920F-0A7B53CACD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/>
              <a:t>Uudyn</a:t>
            </a:r>
            <a:r>
              <a:rPr lang="fi-FI" dirty="0"/>
              <a:t> parhaat – Kunniakierros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3AB25E1-5AF5-A94A-9C9C-FBD7ECF6AD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fi-FI" dirty="0">
                <a:solidFill>
                  <a:srgbClr val="235787"/>
                </a:solidFill>
              </a:rPr>
              <a:t>Paras kerääjä</a:t>
            </a:r>
          </a:p>
          <a:p>
            <a:pPr marL="0" indent="0" algn="ctr">
              <a:buNone/>
            </a:pPr>
            <a:r>
              <a:rPr lang="fi-FI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Paavo Teräväinen</a:t>
            </a:r>
          </a:p>
          <a:p>
            <a:pPr marL="0" indent="0" algn="ctr">
              <a:buNone/>
            </a:pPr>
            <a:endParaRPr lang="en-FI" dirty="0">
              <a:latin typeface="Helvetica Neue Light" panose="02000403000000020004" pitchFamily="2" charset="0"/>
              <a:ea typeface="Helvetica Neue Light" panose="02000403000000020004" pitchFamily="2" charset="0"/>
            </a:endParaRPr>
          </a:p>
          <a:p>
            <a:pPr marL="0" indent="0" algn="ctr">
              <a:buNone/>
            </a:pPr>
            <a:r>
              <a:rPr lang="en-FI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9 285 €</a:t>
            </a:r>
            <a:endParaRPr lang="fi-FI" dirty="0">
              <a:latin typeface="Helvetica Neue Light" panose="02000403000000020004" pitchFamily="2" charset="0"/>
              <a:ea typeface="Helvetica Neue Light" panose="02000403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211821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D42E0740-FFA6-D948-920F-0A7B53CACD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fi-FI" dirty="0" err="1"/>
              <a:t>Uudyn</a:t>
            </a:r>
            <a:r>
              <a:rPr lang="fi-FI" dirty="0"/>
              <a:t> parhaat – Nuorisocup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3AB25E1-5AF5-A94A-9C9C-FBD7ECF6ADDE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838201" y="3041653"/>
            <a:ext cx="3262747" cy="2296394"/>
          </a:xfrm>
        </p:spPr>
        <p:txBody>
          <a:bodyPr>
            <a:normAutofit/>
          </a:bodyPr>
          <a:lstStyle/>
          <a:p>
            <a:r>
              <a:rPr lang="fi-FI" dirty="0"/>
              <a:t>Nurmijärven Yleisurheilu</a:t>
            </a:r>
          </a:p>
          <a:p>
            <a:pPr lvl="1"/>
            <a:r>
              <a:rPr lang="fi-FI" dirty="0" err="1"/>
              <a:t>NurmijYU</a:t>
            </a:r>
            <a:endParaRPr lang="fi-FI" dirty="0"/>
          </a:p>
          <a:p>
            <a:pPr lvl="2"/>
            <a:endParaRPr lang="fi-FI" dirty="0"/>
          </a:p>
          <a:p>
            <a:pPr lvl="2"/>
            <a:r>
              <a:rPr lang="fi-FI" dirty="0"/>
              <a:t>1083p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A244FE-58ED-AE47-BA98-C2A2297A8824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8091053" y="3069834"/>
            <a:ext cx="3262747" cy="2296394"/>
          </a:xfrm>
        </p:spPr>
        <p:txBody>
          <a:bodyPr>
            <a:normAutofit/>
          </a:bodyPr>
          <a:lstStyle/>
          <a:p>
            <a:r>
              <a:rPr lang="fi-FI" dirty="0"/>
              <a:t>Keski-Uudenmaan Yleisurheilu</a:t>
            </a:r>
          </a:p>
          <a:p>
            <a:pPr lvl="1"/>
            <a:r>
              <a:rPr lang="fi-FI" dirty="0" err="1"/>
              <a:t>KeskiUYU</a:t>
            </a:r>
            <a:endParaRPr lang="fi-FI" dirty="0"/>
          </a:p>
          <a:p>
            <a:pPr lvl="2"/>
            <a:endParaRPr lang="fi-FI" dirty="0"/>
          </a:p>
          <a:p>
            <a:pPr lvl="2"/>
            <a:r>
              <a:rPr lang="fi-FI" dirty="0"/>
              <a:t>612p</a:t>
            </a:r>
          </a:p>
          <a:p>
            <a:endParaRPr lang="fi-FI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71C0F3E6-F538-9341-BC61-741065B443FF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4464627" y="2516155"/>
            <a:ext cx="3262747" cy="2296394"/>
          </a:xfrm>
        </p:spPr>
        <p:txBody>
          <a:bodyPr>
            <a:normAutofit/>
          </a:bodyPr>
          <a:lstStyle/>
          <a:p>
            <a:r>
              <a:rPr lang="fi-FI" dirty="0"/>
              <a:t>Riihimäen Kisko</a:t>
            </a:r>
          </a:p>
          <a:p>
            <a:pPr lvl="1"/>
            <a:r>
              <a:rPr lang="fi-FI" dirty="0" err="1"/>
              <a:t>RiihKi</a:t>
            </a:r>
            <a:endParaRPr lang="fi-FI" dirty="0"/>
          </a:p>
          <a:p>
            <a:pPr lvl="2"/>
            <a:endParaRPr lang="fi-FI" dirty="0"/>
          </a:p>
          <a:p>
            <a:pPr lvl="2"/>
            <a:r>
              <a:rPr lang="fi-FI" dirty="0"/>
              <a:t>1364p</a:t>
            </a:r>
          </a:p>
          <a:p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0710811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D42E0740-FFA6-D948-920F-0A7B53CACD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fi-FI" dirty="0" err="1"/>
              <a:t>Uudyn</a:t>
            </a:r>
            <a:r>
              <a:rPr lang="fi-FI" dirty="0"/>
              <a:t> parhaat urheilijat – T14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3AB25E1-5AF5-A94A-9C9C-FBD7ECF6ADDE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838201" y="3041653"/>
            <a:ext cx="3262747" cy="2296394"/>
          </a:xfrm>
        </p:spPr>
        <p:txBody>
          <a:bodyPr/>
          <a:lstStyle/>
          <a:p>
            <a:r>
              <a:rPr lang="fi-FI" dirty="0"/>
              <a:t>Saana Kajander</a:t>
            </a:r>
          </a:p>
          <a:p>
            <a:pPr lvl="1"/>
            <a:r>
              <a:rPr lang="fi-FI" dirty="0" err="1"/>
              <a:t>KeskiUYU</a:t>
            </a:r>
            <a:endParaRPr lang="fi-FI" dirty="0"/>
          </a:p>
          <a:p>
            <a:pPr lvl="2"/>
            <a:endParaRPr lang="fi-FI" dirty="0"/>
          </a:p>
          <a:p>
            <a:pPr lvl="2"/>
            <a:r>
              <a:rPr lang="fi-FI" dirty="0"/>
              <a:t>1500m </a:t>
            </a:r>
            <a:r>
              <a:rPr lang="fi-FI" dirty="0" err="1"/>
              <a:t>ej</a:t>
            </a:r>
            <a:r>
              <a:rPr lang="fi-FI" dirty="0"/>
              <a:t> 3/SM</a:t>
            </a:r>
          </a:p>
          <a:p>
            <a:pPr lvl="2"/>
            <a:r>
              <a:rPr lang="fi-FI" dirty="0"/>
              <a:t>800m 7/SM</a:t>
            </a:r>
          </a:p>
          <a:p>
            <a:endParaRPr lang="fi-FI" dirty="0"/>
          </a:p>
          <a:p>
            <a:endParaRPr lang="fi-FI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A244FE-58ED-AE47-BA98-C2A2297A8824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8091053" y="3069834"/>
            <a:ext cx="3262747" cy="2296394"/>
          </a:xfrm>
        </p:spPr>
        <p:txBody>
          <a:bodyPr>
            <a:normAutofit/>
          </a:bodyPr>
          <a:lstStyle/>
          <a:p>
            <a:r>
              <a:rPr lang="fi-FI" dirty="0"/>
              <a:t>Pihla Jaakola-Siimes</a:t>
            </a:r>
          </a:p>
          <a:p>
            <a:pPr lvl="1"/>
            <a:r>
              <a:rPr lang="fi-FI" dirty="0" err="1"/>
              <a:t>NurmijYU</a:t>
            </a:r>
            <a:endParaRPr lang="fi-FI" dirty="0"/>
          </a:p>
          <a:p>
            <a:pPr lvl="1"/>
            <a:endParaRPr lang="fi-FI" dirty="0"/>
          </a:p>
          <a:p>
            <a:pPr lvl="2"/>
            <a:r>
              <a:rPr lang="fi-FI" dirty="0"/>
              <a:t>1500m </a:t>
            </a:r>
            <a:r>
              <a:rPr lang="fi-FI" dirty="0" err="1"/>
              <a:t>ej</a:t>
            </a:r>
            <a:r>
              <a:rPr lang="fi-FI" dirty="0"/>
              <a:t> 5/SM</a:t>
            </a:r>
            <a:br>
              <a:rPr lang="fi-FI" dirty="0"/>
            </a:br>
            <a:r>
              <a:rPr lang="fi-FI" dirty="0"/>
              <a:t>2000m 6/SM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71C0F3E6-F538-9341-BC61-741065B443FF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4464627" y="2516155"/>
            <a:ext cx="3262747" cy="2296394"/>
          </a:xfrm>
        </p:spPr>
        <p:txBody>
          <a:bodyPr>
            <a:normAutofit/>
          </a:bodyPr>
          <a:lstStyle/>
          <a:p>
            <a:r>
              <a:rPr lang="fi-FI" dirty="0"/>
              <a:t>Sissi Kaksonen</a:t>
            </a:r>
          </a:p>
          <a:p>
            <a:pPr lvl="1"/>
            <a:r>
              <a:rPr lang="fi-FI" dirty="0" err="1"/>
              <a:t>HyvsU</a:t>
            </a:r>
            <a:r>
              <a:rPr lang="fi-FI" dirty="0"/>
              <a:t>	</a:t>
            </a:r>
          </a:p>
          <a:p>
            <a:pPr lvl="1"/>
            <a:endParaRPr lang="fi-FI" dirty="0"/>
          </a:p>
          <a:p>
            <a:pPr lvl="2"/>
            <a:r>
              <a:rPr lang="fi-FI" dirty="0"/>
              <a:t>100m 2/SM</a:t>
            </a:r>
            <a:br>
              <a:rPr lang="fi-FI" dirty="0"/>
            </a:br>
            <a:r>
              <a:rPr lang="fi-FI" dirty="0"/>
              <a:t>300m 3/SM</a:t>
            </a:r>
          </a:p>
          <a:p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6871403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D42E0740-FFA6-D948-920F-0A7B53CACD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fi-FI" dirty="0" err="1"/>
              <a:t>Uudyn</a:t>
            </a:r>
            <a:r>
              <a:rPr lang="fi-FI" dirty="0"/>
              <a:t> parhaat urheilijat – P14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3AB25E1-5AF5-A94A-9C9C-FBD7ECF6ADDE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838201" y="3041653"/>
            <a:ext cx="3262747" cy="2296394"/>
          </a:xfrm>
        </p:spPr>
        <p:txBody>
          <a:bodyPr>
            <a:normAutofit/>
          </a:bodyPr>
          <a:lstStyle/>
          <a:p>
            <a:r>
              <a:rPr lang="fi-FI" dirty="0"/>
              <a:t>Jesse Kettunen</a:t>
            </a:r>
          </a:p>
          <a:p>
            <a:pPr lvl="1"/>
            <a:r>
              <a:rPr lang="fi-FI" dirty="0" err="1"/>
              <a:t>LänsiUU</a:t>
            </a:r>
            <a:endParaRPr lang="fi-FI" dirty="0"/>
          </a:p>
          <a:p>
            <a:pPr lvl="2"/>
            <a:endParaRPr lang="fi-FI" dirty="0"/>
          </a:p>
          <a:p>
            <a:pPr lvl="2"/>
            <a:r>
              <a:rPr lang="fi-FI" dirty="0"/>
              <a:t>100m </a:t>
            </a:r>
            <a:r>
              <a:rPr lang="fi-FI" dirty="0" err="1"/>
              <a:t>aj</a:t>
            </a:r>
            <a:r>
              <a:rPr lang="fi-FI" dirty="0"/>
              <a:t> 1/SM</a:t>
            </a:r>
          </a:p>
          <a:p>
            <a:pPr lvl="2"/>
            <a:r>
              <a:rPr lang="fi-FI" dirty="0"/>
              <a:t>5-ottelu 2/SM</a:t>
            </a:r>
          </a:p>
          <a:p>
            <a:pPr lvl="2"/>
            <a:r>
              <a:rPr lang="fi-FI" dirty="0"/>
              <a:t>korkeus 9/SM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A244FE-58ED-AE47-BA98-C2A2297A8824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8091053" y="3069834"/>
            <a:ext cx="3262747" cy="2296394"/>
          </a:xfrm>
        </p:spPr>
        <p:txBody>
          <a:bodyPr>
            <a:normAutofit/>
          </a:bodyPr>
          <a:lstStyle/>
          <a:p>
            <a:r>
              <a:rPr lang="fi-FI" dirty="0"/>
              <a:t>Kasperi Kontola</a:t>
            </a:r>
          </a:p>
          <a:p>
            <a:pPr lvl="1"/>
            <a:r>
              <a:rPr lang="fi-FI" dirty="0" err="1"/>
              <a:t>NurmijYU</a:t>
            </a:r>
            <a:endParaRPr lang="fi-FI" dirty="0"/>
          </a:p>
          <a:p>
            <a:pPr lvl="2"/>
            <a:endParaRPr lang="fi-FI" dirty="0"/>
          </a:p>
          <a:p>
            <a:pPr lvl="2"/>
            <a:r>
              <a:rPr lang="fi-FI" dirty="0"/>
              <a:t>kolmiloikka</a:t>
            </a:r>
          </a:p>
          <a:p>
            <a:pPr lvl="2"/>
            <a:r>
              <a:rPr lang="fi-FI" dirty="0"/>
              <a:t>1/SM </a:t>
            </a:r>
          </a:p>
          <a:p>
            <a:endParaRPr lang="fi-FI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71C0F3E6-F538-9341-BC61-741065B443FF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4464627" y="2516155"/>
            <a:ext cx="3262747" cy="2296394"/>
          </a:xfrm>
        </p:spPr>
        <p:txBody>
          <a:bodyPr>
            <a:normAutofit/>
          </a:bodyPr>
          <a:lstStyle/>
          <a:p>
            <a:r>
              <a:rPr lang="fi-FI" dirty="0"/>
              <a:t>Arttu </a:t>
            </a:r>
            <a:r>
              <a:rPr lang="fi-FI" dirty="0" err="1"/>
              <a:t>Haaksluoto</a:t>
            </a:r>
            <a:endParaRPr lang="fi-FI" dirty="0"/>
          </a:p>
          <a:p>
            <a:pPr lvl="1"/>
            <a:r>
              <a:rPr lang="fi-FI" dirty="0" err="1"/>
              <a:t>RiihKi</a:t>
            </a:r>
            <a:endParaRPr lang="fi-FI" dirty="0"/>
          </a:p>
          <a:p>
            <a:pPr lvl="2"/>
            <a:endParaRPr lang="fi-FI" dirty="0"/>
          </a:p>
          <a:p>
            <a:pPr lvl="2"/>
            <a:r>
              <a:rPr lang="fi-FI" dirty="0"/>
              <a:t>5-ottelu 1/SM</a:t>
            </a:r>
          </a:p>
          <a:p>
            <a:pPr lvl="2"/>
            <a:r>
              <a:rPr lang="fi-FI" dirty="0"/>
              <a:t>seiväs 2/SM</a:t>
            </a:r>
          </a:p>
          <a:p>
            <a:pPr lvl="2"/>
            <a:r>
              <a:rPr lang="fi-FI" dirty="0"/>
              <a:t>pituus 7/SM</a:t>
            </a:r>
          </a:p>
          <a:p>
            <a:endParaRPr lang="fi-FI" dirty="0"/>
          </a:p>
          <a:p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1161909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D42E0740-FFA6-D948-920F-0A7B53CACD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fi-FI" dirty="0" err="1"/>
              <a:t>Uudyn</a:t>
            </a:r>
            <a:r>
              <a:rPr lang="fi-FI" dirty="0"/>
              <a:t> parhaat urheilijat – T15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3AB25E1-5AF5-A94A-9C9C-FBD7ECF6ADDE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838201" y="3041653"/>
            <a:ext cx="3262747" cy="2296394"/>
          </a:xfrm>
        </p:spPr>
        <p:txBody>
          <a:bodyPr>
            <a:normAutofit/>
          </a:bodyPr>
          <a:lstStyle/>
          <a:p>
            <a:r>
              <a:rPr lang="fi-FI" dirty="0"/>
              <a:t>Isabella Edelman</a:t>
            </a:r>
          </a:p>
          <a:p>
            <a:pPr lvl="1"/>
            <a:r>
              <a:rPr lang="fi-FI" dirty="0" err="1"/>
              <a:t>NurmijYU</a:t>
            </a:r>
            <a:endParaRPr lang="fi-FI" dirty="0"/>
          </a:p>
          <a:p>
            <a:pPr lvl="2"/>
            <a:endParaRPr lang="fi-FI" dirty="0"/>
          </a:p>
          <a:p>
            <a:pPr lvl="2"/>
            <a:r>
              <a:rPr lang="fi-FI" dirty="0"/>
              <a:t>5km kävely 4/SM</a:t>
            </a:r>
          </a:p>
          <a:p>
            <a:pPr lvl="2"/>
            <a:r>
              <a:rPr lang="fi-FI" dirty="0"/>
              <a:t>3000m kävely 8/SM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A244FE-58ED-AE47-BA98-C2A2297A8824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8091053" y="3069834"/>
            <a:ext cx="3262747" cy="2296394"/>
          </a:xfrm>
        </p:spPr>
        <p:txBody>
          <a:bodyPr>
            <a:normAutofit/>
          </a:bodyPr>
          <a:lstStyle/>
          <a:p>
            <a:r>
              <a:rPr lang="fi-FI" dirty="0"/>
              <a:t>Lumia Laakso</a:t>
            </a:r>
          </a:p>
          <a:p>
            <a:pPr lvl="1"/>
            <a:r>
              <a:rPr lang="fi-FI" dirty="0" err="1"/>
              <a:t>KeskiUYU</a:t>
            </a:r>
            <a:endParaRPr lang="fi-FI" dirty="0"/>
          </a:p>
          <a:p>
            <a:pPr lvl="2"/>
            <a:endParaRPr lang="fi-FI" dirty="0"/>
          </a:p>
          <a:p>
            <a:pPr lvl="2"/>
            <a:r>
              <a:rPr lang="fi-FI" dirty="0"/>
              <a:t>5-ottelu</a:t>
            </a:r>
          </a:p>
          <a:p>
            <a:pPr lvl="2"/>
            <a:r>
              <a:rPr lang="fi-FI" dirty="0"/>
              <a:t>5/SM</a:t>
            </a:r>
          </a:p>
          <a:p>
            <a:endParaRPr lang="fi-FI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71C0F3E6-F538-9341-BC61-741065B443FF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4464627" y="2516155"/>
            <a:ext cx="3262747" cy="2296394"/>
          </a:xfrm>
        </p:spPr>
        <p:txBody>
          <a:bodyPr>
            <a:normAutofit/>
          </a:bodyPr>
          <a:lstStyle/>
          <a:p>
            <a:r>
              <a:rPr lang="fi-FI" dirty="0"/>
              <a:t>Mila Heikkonen</a:t>
            </a:r>
          </a:p>
          <a:p>
            <a:pPr lvl="1"/>
            <a:r>
              <a:rPr lang="fi-FI" dirty="0" err="1"/>
              <a:t>KeskiUYU</a:t>
            </a:r>
            <a:endParaRPr lang="fi-FI" dirty="0"/>
          </a:p>
          <a:p>
            <a:pPr lvl="2"/>
            <a:endParaRPr lang="fi-FI" dirty="0"/>
          </a:p>
          <a:p>
            <a:pPr lvl="2"/>
            <a:r>
              <a:rPr lang="fi-FI" dirty="0"/>
              <a:t>300m </a:t>
            </a:r>
            <a:r>
              <a:rPr lang="fi-FI" dirty="0" err="1"/>
              <a:t>aj</a:t>
            </a:r>
            <a:r>
              <a:rPr lang="fi-FI" dirty="0"/>
              <a:t>, 5-ottelu 1/SM</a:t>
            </a:r>
          </a:p>
          <a:p>
            <a:pPr lvl="2"/>
            <a:r>
              <a:rPr lang="fi-FI" dirty="0"/>
              <a:t>300m 3/SM</a:t>
            </a:r>
          </a:p>
          <a:p>
            <a:endParaRPr lang="fi-FI" dirty="0"/>
          </a:p>
          <a:p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2062379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D42E0740-FFA6-D948-920F-0A7B53CACD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fi-FI" dirty="0" err="1"/>
              <a:t>Uudyn</a:t>
            </a:r>
            <a:r>
              <a:rPr lang="fi-FI" dirty="0"/>
              <a:t> parhaat urheilijat – P15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3AB25E1-5AF5-A94A-9C9C-FBD7ECF6ADDE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838201" y="3041653"/>
            <a:ext cx="3262747" cy="2296394"/>
          </a:xfrm>
        </p:spPr>
        <p:txBody>
          <a:bodyPr>
            <a:normAutofit/>
          </a:bodyPr>
          <a:lstStyle/>
          <a:p>
            <a:r>
              <a:rPr lang="fi-FI" dirty="0"/>
              <a:t>Olavi Halonen</a:t>
            </a:r>
          </a:p>
          <a:p>
            <a:pPr lvl="1"/>
            <a:r>
              <a:rPr lang="fi-FI" dirty="0" err="1"/>
              <a:t>HyvsU</a:t>
            </a:r>
            <a:endParaRPr lang="fi-FI" dirty="0"/>
          </a:p>
          <a:p>
            <a:pPr lvl="2"/>
            <a:endParaRPr lang="fi-FI" dirty="0"/>
          </a:p>
          <a:p>
            <a:pPr lvl="2"/>
            <a:r>
              <a:rPr lang="fi-FI" dirty="0"/>
              <a:t>5-ottelu, seiväs</a:t>
            </a:r>
          </a:p>
          <a:p>
            <a:pPr lvl="2"/>
            <a:r>
              <a:rPr lang="fi-FI" dirty="0"/>
              <a:t>2/SM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A244FE-58ED-AE47-BA98-C2A2297A8824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8091053" y="3069834"/>
            <a:ext cx="3262747" cy="2296394"/>
          </a:xfrm>
        </p:spPr>
        <p:txBody>
          <a:bodyPr>
            <a:normAutofit/>
          </a:bodyPr>
          <a:lstStyle/>
          <a:p>
            <a:r>
              <a:rPr lang="fi-FI" dirty="0"/>
              <a:t>Emil Granström</a:t>
            </a:r>
          </a:p>
          <a:p>
            <a:pPr lvl="1"/>
            <a:r>
              <a:rPr lang="fi-FI" dirty="0" err="1"/>
              <a:t>VihdVie</a:t>
            </a:r>
            <a:endParaRPr lang="fi-FI" dirty="0"/>
          </a:p>
          <a:p>
            <a:pPr lvl="2"/>
            <a:endParaRPr lang="fi-FI" dirty="0"/>
          </a:p>
          <a:p>
            <a:pPr lvl="2"/>
            <a:r>
              <a:rPr lang="fi-FI" dirty="0"/>
              <a:t>korkeus</a:t>
            </a:r>
          </a:p>
          <a:p>
            <a:pPr lvl="2"/>
            <a:r>
              <a:rPr lang="fi-FI" dirty="0"/>
              <a:t>2/SM</a:t>
            </a:r>
          </a:p>
          <a:p>
            <a:endParaRPr lang="fi-FI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71C0F3E6-F538-9341-BC61-741065B443FF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4464627" y="2516155"/>
            <a:ext cx="3262747" cy="2296394"/>
          </a:xfrm>
        </p:spPr>
        <p:txBody>
          <a:bodyPr>
            <a:normAutofit/>
          </a:bodyPr>
          <a:lstStyle/>
          <a:p>
            <a:r>
              <a:rPr lang="fi-FI" dirty="0"/>
              <a:t>Aatu Kangasniemi</a:t>
            </a:r>
          </a:p>
          <a:p>
            <a:pPr lvl="1"/>
            <a:r>
              <a:rPr lang="fi-FI" dirty="0" err="1"/>
              <a:t>NurmijYU</a:t>
            </a:r>
            <a:endParaRPr lang="fi-FI" dirty="0"/>
          </a:p>
          <a:p>
            <a:pPr lvl="2"/>
            <a:endParaRPr lang="fi-FI" dirty="0"/>
          </a:p>
          <a:p>
            <a:pPr lvl="2"/>
            <a:r>
              <a:rPr lang="fi-FI" dirty="0"/>
              <a:t>kuula, moukari</a:t>
            </a:r>
          </a:p>
          <a:p>
            <a:pPr lvl="2"/>
            <a:r>
              <a:rPr lang="fi-FI" dirty="0"/>
              <a:t>1/SM</a:t>
            </a:r>
          </a:p>
          <a:p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5248244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D42E0740-FFA6-D948-920F-0A7B53CACD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fi-FI" dirty="0" err="1"/>
              <a:t>Uudyn</a:t>
            </a:r>
            <a:r>
              <a:rPr lang="fi-FI" dirty="0"/>
              <a:t> parhaat urheilijat – N16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3AB25E1-5AF5-A94A-9C9C-FBD7ECF6ADDE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838201" y="3041653"/>
            <a:ext cx="3262747" cy="2296394"/>
          </a:xfrm>
        </p:spPr>
        <p:txBody>
          <a:bodyPr>
            <a:normAutofit/>
          </a:bodyPr>
          <a:lstStyle/>
          <a:p>
            <a:r>
              <a:rPr lang="fi-FI" dirty="0"/>
              <a:t>Emilia Rouvinen</a:t>
            </a:r>
          </a:p>
          <a:p>
            <a:pPr lvl="1"/>
            <a:r>
              <a:rPr lang="fi-FI" dirty="0" err="1"/>
              <a:t>HyvsU</a:t>
            </a:r>
            <a:endParaRPr lang="fi-FI" dirty="0"/>
          </a:p>
          <a:p>
            <a:pPr lvl="2"/>
            <a:endParaRPr lang="fi-FI" dirty="0"/>
          </a:p>
          <a:p>
            <a:pPr lvl="2"/>
            <a:r>
              <a:rPr lang="fi-FI" dirty="0"/>
              <a:t>keihäs 49,12</a:t>
            </a:r>
          </a:p>
          <a:p>
            <a:pPr lvl="2"/>
            <a:r>
              <a:rPr lang="fi-FI" dirty="0"/>
              <a:t>1057p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A244FE-58ED-AE47-BA98-C2A2297A8824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8091053" y="3069834"/>
            <a:ext cx="3262747" cy="2296394"/>
          </a:xfrm>
        </p:spPr>
        <p:txBody>
          <a:bodyPr>
            <a:normAutofit/>
          </a:bodyPr>
          <a:lstStyle/>
          <a:p>
            <a:r>
              <a:rPr lang="fi-FI" dirty="0"/>
              <a:t>Salla Savikko</a:t>
            </a:r>
          </a:p>
          <a:p>
            <a:pPr lvl="1"/>
            <a:r>
              <a:rPr lang="fi-FI" dirty="0" err="1"/>
              <a:t>RiihKi</a:t>
            </a:r>
            <a:endParaRPr lang="fi-FI" dirty="0"/>
          </a:p>
          <a:p>
            <a:pPr lvl="2"/>
            <a:endParaRPr lang="fi-FI" dirty="0"/>
          </a:p>
          <a:p>
            <a:pPr lvl="2"/>
            <a:r>
              <a:rPr lang="fi-FI" dirty="0"/>
              <a:t>moukari 50,09</a:t>
            </a:r>
          </a:p>
          <a:p>
            <a:pPr lvl="2"/>
            <a:r>
              <a:rPr lang="fi-FI" dirty="0"/>
              <a:t>945p</a:t>
            </a:r>
          </a:p>
          <a:p>
            <a:endParaRPr lang="fi-FI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71C0F3E6-F538-9341-BC61-741065B443FF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4464627" y="2516155"/>
            <a:ext cx="3262747" cy="2296394"/>
          </a:xfrm>
        </p:spPr>
        <p:txBody>
          <a:bodyPr>
            <a:normAutofit/>
          </a:bodyPr>
          <a:lstStyle/>
          <a:p>
            <a:r>
              <a:rPr lang="fi-FI" dirty="0"/>
              <a:t>Oona Ketomäki</a:t>
            </a:r>
          </a:p>
          <a:p>
            <a:pPr lvl="1"/>
            <a:r>
              <a:rPr lang="fi-FI" dirty="0" err="1"/>
              <a:t>NurmijYU</a:t>
            </a:r>
            <a:endParaRPr lang="fi-FI" dirty="0"/>
          </a:p>
          <a:p>
            <a:pPr lvl="2"/>
            <a:endParaRPr lang="fi-FI" dirty="0"/>
          </a:p>
          <a:p>
            <a:pPr lvl="2"/>
            <a:r>
              <a:rPr lang="fi-FI" dirty="0"/>
              <a:t>moukari 54,94</a:t>
            </a:r>
          </a:p>
          <a:p>
            <a:pPr lvl="2"/>
            <a:r>
              <a:rPr lang="fi-FI" dirty="0"/>
              <a:t>1093p</a:t>
            </a:r>
          </a:p>
          <a:p>
            <a:endParaRPr lang="fi-FI" dirty="0"/>
          </a:p>
          <a:p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9068138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D42E0740-FFA6-D948-920F-0A7B53CACD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fi-FI" dirty="0" err="1"/>
              <a:t>Uudyn</a:t>
            </a:r>
            <a:r>
              <a:rPr lang="fi-FI" dirty="0"/>
              <a:t> parhaat urheilijat – M16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3AB25E1-5AF5-A94A-9C9C-FBD7ECF6ADDE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838201" y="3041653"/>
            <a:ext cx="3262747" cy="2296394"/>
          </a:xfrm>
        </p:spPr>
        <p:txBody>
          <a:bodyPr>
            <a:normAutofit/>
          </a:bodyPr>
          <a:lstStyle/>
          <a:p>
            <a:r>
              <a:rPr lang="fi-FI" dirty="0"/>
              <a:t>Eetu Rantala</a:t>
            </a:r>
          </a:p>
          <a:p>
            <a:pPr lvl="1"/>
            <a:r>
              <a:rPr lang="fi-FI" dirty="0" err="1"/>
              <a:t>LänsiUU</a:t>
            </a:r>
            <a:endParaRPr lang="fi-FI" dirty="0"/>
          </a:p>
          <a:p>
            <a:pPr lvl="2"/>
            <a:endParaRPr lang="fi-FI" dirty="0"/>
          </a:p>
          <a:p>
            <a:pPr lvl="2"/>
            <a:r>
              <a:rPr lang="fi-FI" dirty="0"/>
              <a:t>200m 23,78</a:t>
            </a:r>
          </a:p>
          <a:p>
            <a:pPr lvl="2"/>
            <a:r>
              <a:rPr lang="fi-FI" dirty="0"/>
              <a:t>665p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A244FE-58ED-AE47-BA98-C2A2297A8824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8091053" y="3069834"/>
            <a:ext cx="3262747" cy="2296394"/>
          </a:xfrm>
        </p:spPr>
        <p:txBody>
          <a:bodyPr>
            <a:normAutofit/>
          </a:bodyPr>
          <a:lstStyle/>
          <a:p>
            <a:r>
              <a:rPr lang="fi-FI" dirty="0"/>
              <a:t>Hannes Nikkinen</a:t>
            </a:r>
          </a:p>
          <a:p>
            <a:pPr lvl="1"/>
            <a:r>
              <a:rPr lang="fi-FI" dirty="0" err="1"/>
              <a:t>LänsiUU</a:t>
            </a:r>
            <a:endParaRPr lang="fi-FI" dirty="0"/>
          </a:p>
          <a:p>
            <a:pPr lvl="2"/>
            <a:endParaRPr lang="fi-FI" dirty="0"/>
          </a:p>
          <a:p>
            <a:pPr lvl="2"/>
            <a:r>
              <a:rPr lang="fi-FI" dirty="0"/>
              <a:t>3000m 9.38,51</a:t>
            </a:r>
          </a:p>
          <a:p>
            <a:pPr lvl="2"/>
            <a:r>
              <a:rPr lang="fi-FI" dirty="0"/>
              <a:t>580p</a:t>
            </a:r>
          </a:p>
          <a:p>
            <a:endParaRPr lang="fi-FI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71C0F3E6-F538-9341-BC61-741065B443FF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4464627" y="2516155"/>
            <a:ext cx="3262747" cy="2296394"/>
          </a:xfrm>
        </p:spPr>
        <p:txBody>
          <a:bodyPr>
            <a:normAutofit/>
          </a:bodyPr>
          <a:lstStyle/>
          <a:p>
            <a:r>
              <a:rPr lang="fi-FI" dirty="0"/>
              <a:t>Juho Mantila</a:t>
            </a:r>
          </a:p>
          <a:p>
            <a:pPr lvl="1"/>
            <a:r>
              <a:rPr lang="fi-FI" dirty="0" err="1"/>
              <a:t>RiihKi</a:t>
            </a:r>
            <a:endParaRPr lang="fi-FI" dirty="0"/>
          </a:p>
          <a:p>
            <a:pPr lvl="2"/>
            <a:endParaRPr lang="fi-FI" dirty="0"/>
          </a:p>
          <a:p>
            <a:pPr lvl="2"/>
            <a:r>
              <a:rPr lang="fi-FI" dirty="0"/>
              <a:t>400m </a:t>
            </a:r>
            <a:r>
              <a:rPr lang="fi-FI" dirty="0" err="1"/>
              <a:t>aj</a:t>
            </a:r>
            <a:r>
              <a:rPr lang="fi-FI" dirty="0"/>
              <a:t> 58,83</a:t>
            </a:r>
          </a:p>
          <a:p>
            <a:pPr lvl="2"/>
            <a:r>
              <a:rPr lang="fi-FI" dirty="0"/>
              <a:t>765p</a:t>
            </a:r>
          </a:p>
          <a:p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1760912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D42E0740-FFA6-D948-920F-0A7B53CACD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fi-FI" dirty="0" err="1"/>
              <a:t>Uudyn</a:t>
            </a:r>
            <a:r>
              <a:rPr lang="fi-FI" dirty="0"/>
              <a:t> parhaat urheilijat – N17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3AB25E1-5AF5-A94A-9C9C-FBD7ECF6ADDE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838201" y="3041653"/>
            <a:ext cx="3262747" cy="2296394"/>
          </a:xfrm>
        </p:spPr>
        <p:txBody>
          <a:bodyPr>
            <a:normAutofit/>
          </a:bodyPr>
          <a:lstStyle/>
          <a:p>
            <a:r>
              <a:rPr lang="fi-FI" dirty="0"/>
              <a:t>Vanessa Lindberg</a:t>
            </a:r>
          </a:p>
          <a:p>
            <a:pPr lvl="1"/>
            <a:r>
              <a:rPr lang="fi-FI" dirty="0" err="1"/>
              <a:t>RiihKi</a:t>
            </a:r>
            <a:endParaRPr lang="fi-FI" dirty="0"/>
          </a:p>
          <a:p>
            <a:pPr lvl="2"/>
            <a:endParaRPr lang="fi-FI" dirty="0"/>
          </a:p>
          <a:p>
            <a:pPr lvl="2"/>
            <a:r>
              <a:rPr lang="fi-FI" dirty="0"/>
              <a:t>seiväs 363</a:t>
            </a:r>
          </a:p>
          <a:p>
            <a:pPr lvl="2"/>
            <a:r>
              <a:rPr lang="fi-FI" dirty="0"/>
              <a:t>1081p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A244FE-58ED-AE47-BA98-C2A2297A8824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8091053" y="3069834"/>
            <a:ext cx="3262747" cy="2296394"/>
          </a:xfrm>
        </p:spPr>
        <p:txBody>
          <a:bodyPr>
            <a:normAutofit/>
          </a:bodyPr>
          <a:lstStyle/>
          <a:p>
            <a:r>
              <a:rPr lang="fi-FI" dirty="0"/>
              <a:t>Vilma Mikkola</a:t>
            </a:r>
          </a:p>
          <a:p>
            <a:pPr lvl="1"/>
            <a:r>
              <a:rPr lang="fi-FI" dirty="0" err="1"/>
              <a:t>KeskiUYU</a:t>
            </a:r>
            <a:endParaRPr lang="fi-FI" dirty="0"/>
          </a:p>
          <a:p>
            <a:pPr lvl="2"/>
            <a:endParaRPr lang="fi-FI" dirty="0"/>
          </a:p>
          <a:p>
            <a:pPr lvl="2"/>
            <a:r>
              <a:rPr lang="fi-FI" dirty="0"/>
              <a:t>seiväs 330</a:t>
            </a:r>
          </a:p>
          <a:p>
            <a:pPr lvl="2"/>
            <a:r>
              <a:rPr lang="fi-FI" dirty="0"/>
              <a:t>826p</a:t>
            </a:r>
          </a:p>
          <a:p>
            <a:endParaRPr lang="fi-FI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71C0F3E6-F538-9341-BC61-741065B443FF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4464627" y="2516155"/>
            <a:ext cx="3262747" cy="2296394"/>
          </a:xfrm>
        </p:spPr>
        <p:txBody>
          <a:bodyPr>
            <a:normAutofit/>
          </a:bodyPr>
          <a:lstStyle/>
          <a:p>
            <a:r>
              <a:rPr lang="fi-FI" dirty="0"/>
              <a:t>Emmi </a:t>
            </a:r>
            <a:r>
              <a:rPr lang="fi-FI" dirty="0" err="1"/>
              <a:t>Malo</a:t>
            </a:r>
            <a:endParaRPr lang="fi-FI" dirty="0"/>
          </a:p>
          <a:p>
            <a:pPr lvl="1"/>
            <a:r>
              <a:rPr lang="fi-FI" dirty="0" err="1"/>
              <a:t>LopU</a:t>
            </a:r>
            <a:endParaRPr lang="fi-FI" dirty="0"/>
          </a:p>
          <a:p>
            <a:pPr lvl="2"/>
            <a:endParaRPr lang="fi-FI" dirty="0"/>
          </a:p>
          <a:p>
            <a:pPr lvl="2"/>
            <a:r>
              <a:rPr lang="fi-FI" dirty="0"/>
              <a:t>moukari 56,86</a:t>
            </a:r>
          </a:p>
          <a:p>
            <a:pPr lvl="2"/>
            <a:r>
              <a:rPr lang="fi-FI" dirty="0"/>
              <a:t>1153p</a:t>
            </a:r>
          </a:p>
          <a:p>
            <a:endParaRPr lang="fi-FI" dirty="0"/>
          </a:p>
          <a:p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9305847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3" id="{6A06B461-8EA5-D54A-814C-577009F72320}" vid="{0CF41618-F188-1249-9287-539A6249E564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261BAE2A9E64D94C95A57F74E355D51C" ma:contentTypeVersion="2" ma:contentTypeDescription="Luo uusi asiakirja." ma:contentTypeScope="" ma:versionID="d282e78da401379a587c0e36ce19760c">
  <xsd:schema xmlns:xsd="http://www.w3.org/2001/XMLSchema" xmlns:xs="http://www.w3.org/2001/XMLSchema" xmlns:p="http://schemas.microsoft.com/office/2006/metadata/properties" xmlns:ns2="842f771c-710f-4074-b5cc-40bd1a7335b8" targetNamespace="http://schemas.microsoft.com/office/2006/metadata/properties" ma:root="true" ma:fieldsID="a1ea7a54cfe61dd7129d22b6f0ddbbf5" ns2:_="">
    <xsd:import namespace="842f771c-710f-4074-b5cc-40bd1a7335b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42f771c-710f-4074-b5cc-40bd1a7335b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DE3E2B9-4D73-4EEB-B30D-EA8711816C2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42f771c-710f-4074-b5cc-40bd1a7335b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74E0BC3-A7BB-41F1-B81A-70B85D0590D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38BE9F9-B3D4-41A8-8EA6-6F99764B9631}">
  <ds:schemaRefs>
    <ds:schemaRef ds:uri="http://schemas.microsoft.com/office/infopath/2007/PartnerControls"/>
    <ds:schemaRef ds:uri="http://purl.org/dc/dcmitype/"/>
    <ds:schemaRef ds:uri="http://purl.org/dc/terms/"/>
    <ds:schemaRef ds:uri="http://schemas.microsoft.com/office/2006/documentManagement/types"/>
    <ds:schemaRef ds:uri="http://purl.org/dc/elements/1.1/"/>
    <ds:schemaRef ds:uri="http://schemas.openxmlformats.org/package/2006/metadata/core-properties"/>
    <ds:schemaRef ds:uri="http://www.w3.org/XML/1998/namespace"/>
    <ds:schemaRef ds:uri="http://schemas.microsoft.com/office/2006/metadata/properties"/>
    <ds:schemaRef ds:uri="842f771c-710f-4074-b5cc-40bd1a7335b8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15523</TotalTime>
  <Words>529</Words>
  <Application>Microsoft Macintosh PowerPoint</Application>
  <PresentationFormat>Widescreen</PresentationFormat>
  <Paragraphs>296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7" baseType="lpstr">
      <vt:lpstr>Arial</vt:lpstr>
      <vt:lpstr>Calibri</vt:lpstr>
      <vt:lpstr>Helvetica Neue</vt:lpstr>
      <vt:lpstr>Helvetica Neue Light</vt:lpstr>
      <vt:lpstr>Helvetica Neue Medium</vt:lpstr>
      <vt:lpstr>Office Theme</vt:lpstr>
      <vt:lpstr>Uudyn parhaat 2021</vt:lpstr>
      <vt:lpstr>Uudyn parhaat urheilijat </vt:lpstr>
      <vt:lpstr>Uudyn parhaat urheilijat – T14</vt:lpstr>
      <vt:lpstr>Uudyn parhaat urheilijat – P14</vt:lpstr>
      <vt:lpstr>Uudyn parhaat urheilijat – T15</vt:lpstr>
      <vt:lpstr>Uudyn parhaat urheilijat – P15</vt:lpstr>
      <vt:lpstr>Uudyn parhaat urheilijat – N16</vt:lpstr>
      <vt:lpstr>Uudyn parhaat urheilijat – M16</vt:lpstr>
      <vt:lpstr>Uudyn parhaat urheilijat – N17</vt:lpstr>
      <vt:lpstr>Uudyn parhaat urheilijat – M17</vt:lpstr>
      <vt:lpstr>Uudyn parhaat urheilijat – N19</vt:lpstr>
      <vt:lpstr>Uudyn parhaat urheilijat – M19</vt:lpstr>
      <vt:lpstr>Uudyn parhaat urheilijat – N22</vt:lpstr>
      <vt:lpstr>Uudyn parhaat urheilijat – M22</vt:lpstr>
      <vt:lpstr>Uudyn parhaat urheilijat – N</vt:lpstr>
      <vt:lpstr>Uudyn parhaat urheilijat – M</vt:lpstr>
      <vt:lpstr>Uudyn parhaat urheilijat – Paraurheilija</vt:lpstr>
      <vt:lpstr>Uudyn parhaat urheilijat – Paras urheilija</vt:lpstr>
      <vt:lpstr>Uudyn parhaat – Valmentajat</vt:lpstr>
      <vt:lpstr>Uudyn parhaat – Kunniakierros</vt:lpstr>
      <vt:lpstr>Uudyn parhaat – Nuorisocup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Uudyn parhaat urheilijat 2021</dc:title>
  <dc:creator>Janne Edelman</dc:creator>
  <cp:lastModifiedBy>Janne Edelman</cp:lastModifiedBy>
  <cp:revision>1</cp:revision>
  <dcterms:created xsi:type="dcterms:W3CDTF">2021-11-01T21:19:16Z</dcterms:created>
  <dcterms:modified xsi:type="dcterms:W3CDTF">2021-11-14T10:24:27Z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0x010100261BAE2A9E64D94C95A57F74E355D51C</vt:lpwstr>
  </property>
</Properties>
</file>